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notesMasterIdLst>
    <p:notesMasterId r:id="rId17"/>
  </p:notesMasterIdLst>
  <p:sldIdLst>
    <p:sldId id="256" r:id="rId2"/>
    <p:sldId id="257" r:id="rId3"/>
    <p:sldId id="258" r:id="rId4"/>
    <p:sldId id="299" r:id="rId5"/>
    <p:sldId id="302" r:id="rId6"/>
    <p:sldId id="303" r:id="rId7"/>
    <p:sldId id="305" r:id="rId8"/>
    <p:sldId id="306" r:id="rId9"/>
    <p:sldId id="314" r:id="rId10"/>
    <p:sldId id="315" r:id="rId11"/>
    <p:sldId id="316" r:id="rId12"/>
    <p:sldId id="310" r:id="rId13"/>
    <p:sldId id="311" r:id="rId14"/>
    <p:sldId id="312" r:id="rId15"/>
    <p:sldId id="313" r:id="rId16"/>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181" autoAdjust="0"/>
  </p:normalViewPr>
  <p:slideViewPr>
    <p:cSldViewPr snapToGrid="0" snapToObjects="1">
      <p:cViewPr>
        <p:scale>
          <a:sx n="42" d="100"/>
          <a:sy n="42" d="100"/>
        </p:scale>
        <p:origin x="-1464" y="-72"/>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73" name="Shape 7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51943188"/>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nterpriseios.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that follows only give you</a:t>
            </a:r>
            <a:r>
              <a:rPr lang="en-US" baseline="0" dirty="0" smtClean="0"/>
              <a:t> the Classic Fire Department deployment.</a:t>
            </a:r>
          </a:p>
          <a:p>
            <a:endParaRPr lang="en-US" dirty="0"/>
          </a:p>
        </p:txBody>
      </p:sp>
    </p:spTree>
    <p:extLst>
      <p:ext uri="{BB962C8B-B14F-4D97-AF65-F5344CB8AC3E}">
        <p14:creationId xmlns:p14="http://schemas.microsoft.com/office/powerpoint/2010/main" val="2183739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Shape 446"/>
          <p:cNvSpPr>
            <a:spLocks noGrp="1" noRot="1" noChangeAspect="1"/>
          </p:cNvSpPr>
          <p:nvPr>
            <p:ph type="sldImg"/>
          </p:nvPr>
        </p:nvSpPr>
        <p:spPr>
          <a:prstGeom prst="rect">
            <a:avLst/>
          </a:prstGeom>
        </p:spPr>
        <p:txBody>
          <a:bodyPr/>
          <a:lstStyle/>
          <a:p>
            <a:pPr lvl="0"/>
            <a:endParaRPr dirty="0"/>
          </a:p>
        </p:txBody>
      </p:sp>
      <p:sp>
        <p:nvSpPr>
          <p:cNvPr id="447" name="Shape 447"/>
          <p:cNvSpPr>
            <a:spLocks noGrp="1"/>
          </p:cNvSpPr>
          <p:nvPr>
            <p:ph type="body" sz="quarter" idx="1"/>
          </p:nvPr>
        </p:nvSpPr>
        <p:spPr>
          <a:prstGeom prst="rect">
            <a:avLst/>
          </a:prstGeom>
        </p:spPr>
        <p:txBody>
          <a:bodyPr/>
          <a:lstStyle/>
          <a:p>
            <a:pPr lvl="0">
              <a:defRPr sz="1800"/>
            </a:pPr>
            <a:r>
              <a:rPr sz="2200" dirty="0"/>
              <a:t>The first thing you don’t do is use iTunes to manage lots of devices, and while Apple Configurator is a good start it also won’t work for in the long run.  This section takes you through a checklist style of options you need to do to roll this out well.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Shape 452"/>
          <p:cNvSpPr>
            <a:spLocks noGrp="1" noRot="1" noChangeAspect="1"/>
          </p:cNvSpPr>
          <p:nvPr>
            <p:ph type="sldImg"/>
          </p:nvPr>
        </p:nvSpPr>
        <p:spPr>
          <a:prstGeom prst="rect">
            <a:avLst/>
          </a:prstGeom>
        </p:spPr>
        <p:txBody>
          <a:bodyPr/>
          <a:lstStyle/>
          <a:p>
            <a:pPr lvl="0"/>
            <a:endParaRPr dirty="0"/>
          </a:p>
        </p:txBody>
      </p:sp>
      <p:sp>
        <p:nvSpPr>
          <p:cNvPr id="453" name="Shape 453"/>
          <p:cNvSpPr>
            <a:spLocks noGrp="1"/>
          </p:cNvSpPr>
          <p:nvPr>
            <p:ph type="body" sz="quarter" idx="1"/>
          </p:nvPr>
        </p:nvSpPr>
        <p:spPr>
          <a:prstGeom prst="rect">
            <a:avLst/>
          </a:prstGeom>
        </p:spPr>
        <p:txBody>
          <a:bodyPr/>
          <a:lstStyle/>
          <a:p>
            <a:pPr lvl="0">
              <a:defRPr sz="1800"/>
            </a:pPr>
            <a:r>
              <a:rPr sz="2200" dirty="0"/>
              <a:t>You cannot grow or support more than 20 devices without and MDM server it is required for sanity.</a:t>
            </a:r>
          </a:p>
          <a:p>
            <a:pPr lvl="0">
              <a:defRPr sz="1800"/>
            </a:pPr>
            <a:endParaRPr sz="2200" dirty="0"/>
          </a:p>
          <a:p>
            <a:pPr lvl="0">
              <a:defRPr sz="1800"/>
            </a:pPr>
            <a:r>
              <a:rPr sz="2200" dirty="0"/>
              <a:t>You can buy these from many third parties Apple does not offer one that is a production server.  They can be purchased as Cloud offerings or stand alone servers.  The Cloud offerings are cheaper, easier to setup and offer all the security of the stand alone servers.  You can find a list at </a:t>
            </a:r>
            <a:r>
              <a:rPr sz="2200" u="sng" dirty="0">
                <a:hlinkClick r:id="rId3"/>
              </a:rPr>
              <a:t>www.enterpriseios.com</a:t>
            </a:r>
            <a:r>
              <a:rPr sz="2200" dirty="0"/>
              <a:t>.</a:t>
            </a:r>
          </a:p>
          <a:p>
            <a:pPr lvl="0">
              <a:defRPr sz="1800"/>
            </a:pPr>
            <a:endParaRPr sz="2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Shape 452"/>
          <p:cNvSpPr>
            <a:spLocks noGrp="1" noRot="1" noChangeAspect="1"/>
          </p:cNvSpPr>
          <p:nvPr>
            <p:ph type="sldImg"/>
          </p:nvPr>
        </p:nvSpPr>
        <p:spPr>
          <a:prstGeom prst="rect">
            <a:avLst/>
          </a:prstGeom>
        </p:spPr>
        <p:txBody>
          <a:bodyPr/>
          <a:lstStyle/>
          <a:p>
            <a:pPr lvl="0"/>
            <a:endParaRPr dirty="0"/>
          </a:p>
        </p:txBody>
      </p:sp>
      <p:sp>
        <p:nvSpPr>
          <p:cNvPr id="453" name="Shape 453"/>
          <p:cNvSpPr>
            <a:spLocks noGrp="1"/>
          </p:cNvSpPr>
          <p:nvPr>
            <p:ph type="body" sz="quarter" idx="1"/>
          </p:nvPr>
        </p:nvSpPr>
        <p:spPr>
          <a:prstGeom prst="rect">
            <a:avLst/>
          </a:prstGeom>
        </p:spPr>
        <p:txBody>
          <a:bodyPr/>
          <a:lstStyle/>
          <a:p>
            <a:pPr lvl="0" defTabSz="800100">
              <a:lnSpc>
                <a:spcPct val="100000"/>
              </a:lnSpc>
              <a:defRPr sz="1800"/>
            </a:pPr>
            <a:r>
              <a:rPr lang="en-US" sz="2400" dirty="0" smtClean="0">
                <a:latin typeface="Myriad Set Text"/>
                <a:ea typeface="Myriad Set Text"/>
                <a:cs typeface="Myriad Set Text"/>
                <a:sym typeface="Myriad Set Text"/>
              </a:rPr>
              <a:t>While some IT environments work well with a unmanaged approach, there are a number of examples where a Mobile Device Management (MDM) solution is more appropriate.  iOS features Mobile Device Management capabilities that to can be integrated with third-party solutions to enable IT departments to wirelessly configure and update settings, monitor compliance with corporate policies, and even wipe or lock managed devices.</a:t>
            </a:r>
          </a:p>
          <a:p>
            <a:pPr lvl="0" defTabSz="800100">
              <a:lnSpc>
                <a:spcPct val="100000"/>
              </a:lnSpc>
              <a:defRPr sz="1800"/>
            </a:pPr>
            <a:endParaRPr lang="en-US" sz="2400" dirty="0" smtClean="0">
              <a:latin typeface="Myriad Set Text"/>
              <a:ea typeface="Myriad Set Text"/>
              <a:cs typeface="Myriad Set Text"/>
              <a:sym typeface="Myriad Set Text"/>
            </a:endParaRPr>
          </a:p>
          <a:p>
            <a:pPr lvl="0" defTabSz="800100">
              <a:lnSpc>
                <a:spcPct val="100000"/>
              </a:lnSpc>
              <a:defRPr sz="1800"/>
            </a:pPr>
            <a:r>
              <a:rPr lang="en-US" sz="2400" dirty="0" smtClean="0">
                <a:latin typeface="Myriad Set Text"/>
                <a:ea typeface="Myriad Set Text"/>
                <a:cs typeface="Myriad Set Text"/>
                <a:sym typeface="Myriad Set Text"/>
              </a:rPr>
              <a:t>Let’s talk about what Mobile Device Management can do for your company.</a:t>
            </a:r>
          </a:p>
          <a:p>
            <a:pPr lvl="0" defTabSz="800100">
              <a:lnSpc>
                <a:spcPct val="100000"/>
              </a:lnSpc>
              <a:defRPr sz="1800"/>
            </a:pPr>
            <a:endParaRPr lang="en-US" sz="2400" dirty="0" smtClean="0">
              <a:latin typeface="Myriad Set Text"/>
              <a:ea typeface="Myriad Set Text"/>
              <a:cs typeface="Myriad Set Text"/>
              <a:sym typeface="Myriad Set Text"/>
            </a:endParaRPr>
          </a:p>
          <a:p>
            <a:pPr lvl="0" defTabSz="800100">
              <a:lnSpc>
                <a:spcPct val="100000"/>
              </a:lnSpc>
              <a:defRPr sz="1800"/>
            </a:pPr>
            <a:r>
              <a:rPr lang="en-US" sz="2400" dirty="0" smtClean="0">
                <a:solidFill>
                  <a:srgbClr val="FF2600"/>
                </a:solidFill>
                <a:latin typeface="Myriad Set Text"/>
                <a:ea typeface="Myriad Set Text"/>
                <a:cs typeface="Myriad Set Text"/>
                <a:sym typeface="Myriad Set Text"/>
              </a:rPr>
              <a:t>• Picture of an iPhone and iPad in front of a rig then an arrow pointing to a cloud where MDM is located.</a:t>
            </a:r>
          </a:p>
          <a:p>
            <a:pPr lvl="0" defTabSz="800100">
              <a:lnSpc>
                <a:spcPct val="100000"/>
              </a:lnSpc>
              <a:defRPr sz="1800"/>
            </a:pPr>
            <a:endParaRPr lang="en-US" sz="2400" dirty="0">
              <a:solidFill>
                <a:srgbClr val="FF2600"/>
              </a:solidFill>
              <a:latin typeface="Myriad Set Text"/>
              <a:ea typeface="Myriad Set Text"/>
              <a:cs typeface="Myriad Set Text"/>
              <a:sym typeface="Myriad Set Tex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Shape 452"/>
          <p:cNvSpPr>
            <a:spLocks noGrp="1" noRot="1" noChangeAspect="1"/>
          </p:cNvSpPr>
          <p:nvPr>
            <p:ph type="sldImg"/>
          </p:nvPr>
        </p:nvSpPr>
        <p:spPr>
          <a:prstGeom prst="rect">
            <a:avLst/>
          </a:prstGeom>
        </p:spPr>
        <p:txBody>
          <a:bodyPr/>
          <a:lstStyle/>
          <a:p>
            <a:pPr lvl="0"/>
            <a:endParaRPr dirty="0"/>
          </a:p>
        </p:txBody>
      </p:sp>
      <p:sp>
        <p:nvSpPr>
          <p:cNvPr id="453" name="Shape 453"/>
          <p:cNvSpPr>
            <a:spLocks noGrp="1"/>
          </p:cNvSpPr>
          <p:nvPr>
            <p:ph type="body" sz="quarter" idx="1"/>
          </p:nvPr>
        </p:nvSpPr>
        <p:spPr>
          <a:prstGeom prst="rect">
            <a:avLst/>
          </a:prstGeom>
        </p:spPr>
        <p:txBody>
          <a:bodyPr/>
          <a:lstStyle/>
          <a:p>
            <a:pPr lvl="0" defTabSz="711200">
              <a:lnSpc>
                <a:spcPct val="100000"/>
              </a:lnSpc>
              <a:defRPr sz="1800"/>
            </a:pPr>
            <a:r>
              <a:rPr lang="en-US" sz="2400" dirty="0" smtClean="0">
                <a:latin typeface="Myriad Set Text"/>
                <a:ea typeface="Myriad Set Text"/>
                <a:cs typeface="Myriad Set Text"/>
                <a:sym typeface="Myriad Set Text"/>
              </a:rPr>
              <a:t>When a device is managed, it can be administered by the mobile device management server through a set of specific actions.</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Configuration and Provisioning Profiles</a:t>
            </a:r>
          </a:p>
          <a:p>
            <a:pPr lvl="0" defTabSz="711200">
              <a:lnSpc>
                <a:spcPct val="100000"/>
              </a:lnSpc>
              <a:defRPr sz="1800"/>
            </a:pPr>
            <a:r>
              <a:rPr lang="en-US" sz="2400" dirty="0" smtClean="0">
                <a:latin typeface="Myriad Set Text"/>
                <a:ea typeface="Myriad Set Text"/>
                <a:cs typeface="Myriad Set Text"/>
                <a:sym typeface="Myriad Set Text"/>
              </a:rPr>
              <a:t>To configure devices and provision in-house applications, mobile device management servers can add and remove Configuration Profiles and Application Provisioning Profiles remotely.</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Query devices</a:t>
            </a:r>
          </a:p>
          <a:p>
            <a:pPr lvl="0" defTabSz="711200">
              <a:lnSpc>
                <a:spcPct val="100000"/>
              </a:lnSpc>
              <a:defRPr sz="1800"/>
            </a:pPr>
            <a:r>
              <a:rPr lang="en-US" sz="2400" dirty="0" smtClean="0">
                <a:latin typeface="Myriad Set Text"/>
                <a:ea typeface="Myriad Set Text"/>
                <a:cs typeface="Myriad Set Text"/>
                <a:sym typeface="Myriad Set Text"/>
              </a:rPr>
              <a:t>Query the device for a variety of attributes.</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Manage apps</a:t>
            </a:r>
          </a:p>
          <a:p>
            <a:pPr lvl="0" defTabSz="711200">
              <a:lnSpc>
                <a:spcPct val="100000"/>
              </a:lnSpc>
              <a:defRPr sz="1800"/>
            </a:pPr>
            <a:r>
              <a:rPr lang="en-US" sz="2400" dirty="0" smtClean="0">
                <a:latin typeface="Myriad Set Text"/>
                <a:ea typeface="Myriad Set Text"/>
                <a:cs typeface="Myriad Set Text"/>
                <a:sym typeface="Myriad Set Text"/>
              </a:rPr>
              <a:t>An MDM server can manage third-party apps from the App Store, as well as enterprise in-house applications. The server can remove managed apps and their associated</a:t>
            </a:r>
            <a:br>
              <a:rPr lang="en-US" sz="2400" dirty="0" smtClean="0">
                <a:latin typeface="Myriad Set Text"/>
                <a:ea typeface="Myriad Set Text"/>
                <a:cs typeface="Myriad Set Text"/>
                <a:sym typeface="Myriad Set Text"/>
              </a:rPr>
            </a:br>
            <a:r>
              <a:rPr lang="en-US" sz="2400" dirty="0" smtClean="0">
                <a:latin typeface="Myriad Set Text"/>
                <a:ea typeface="Myriad Set Text"/>
                <a:cs typeface="Myriad Set Text"/>
                <a:sym typeface="Myriad Set Text"/>
              </a:rPr>
              <a:t>data on demand or specify whether the apps are removed when the MDM profile is removed.</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Remote lock</a:t>
            </a:r>
          </a:p>
          <a:p>
            <a:pPr lvl="0" defTabSz="711200">
              <a:lnSpc>
                <a:spcPct val="100000"/>
              </a:lnSpc>
              <a:defRPr sz="1800"/>
            </a:pPr>
            <a:r>
              <a:rPr lang="en-US" sz="2400" dirty="0" smtClean="0">
                <a:latin typeface="Myriad Set Text"/>
                <a:ea typeface="Myriad Set Text"/>
                <a:cs typeface="Myriad Set Text"/>
                <a:sym typeface="Myriad Set Text"/>
              </a:rPr>
              <a:t>The server locks the iPhone and requires the device passcode to unlock it.</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Remote wipe</a:t>
            </a:r>
          </a:p>
          <a:p>
            <a:pPr lvl="0" defTabSz="711200">
              <a:lnSpc>
                <a:spcPct val="100000"/>
              </a:lnSpc>
              <a:defRPr sz="1800"/>
            </a:pPr>
            <a:r>
              <a:rPr lang="en-US" sz="2400" dirty="0" smtClean="0">
                <a:latin typeface="Myriad Set Text"/>
                <a:ea typeface="Myriad Set Text"/>
                <a:cs typeface="Myriad Set Text"/>
                <a:sym typeface="Myriad Set Text"/>
              </a:rPr>
              <a:t>A mobile device management server can remotely wipe an iPhone. This will permanently delete all media and data on the iPhone, restoring it to factory settings.</a:t>
            </a:r>
          </a:p>
          <a:p>
            <a:pPr lvl="0" defTabSz="711200">
              <a:lnSpc>
                <a:spcPct val="100000"/>
              </a:lnSpc>
              <a:defRPr sz="1800"/>
            </a:pPr>
            <a:endParaRPr lang="en-US" sz="2400" dirty="0" smtClean="0">
              <a:latin typeface="Myriad Set Text"/>
              <a:ea typeface="Myriad Set Text"/>
              <a:cs typeface="Myriad Set Text"/>
              <a:sym typeface="Myriad Set Text"/>
            </a:endParaRPr>
          </a:p>
          <a:p>
            <a:pPr lvl="0" defTabSz="711200">
              <a:lnSpc>
                <a:spcPct val="100000"/>
              </a:lnSpc>
              <a:defRPr sz="1800"/>
            </a:pPr>
            <a:r>
              <a:rPr lang="en-US" sz="2400" dirty="0" smtClean="0">
                <a:latin typeface="Myriad Set Text"/>
                <a:ea typeface="Myriad Set Text"/>
                <a:cs typeface="Myriad Set Text"/>
                <a:sym typeface="Myriad Set Text"/>
              </a:rPr>
              <a:t>Clear passcode</a:t>
            </a:r>
          </a:p>
          <a:p>
            <a:pPr lvl="0" defTabSz="711200">
              <a:lnSpc>
                <a:spcPct val="100000"/>
              </a:lnSpc>
              <a:defRPr sz="1800"/>
            </a:pPr>
            <a:r>
              <a:rPr lang="en-US" sz="2400" dirty="0" smtClean="0">
                <a:latin typeface="Myriad Set Text"/>
                <a:ea typeface="Myriad Set Text"/>
                <a:cs typeface="Myriad Set Text"/>
                <a:sym typeface="Myriad Set Text"/>
              </a:rPr>
              <a:t>This action temporarily removes the device passcode for users who have forgotten it. If the device has a policy requiring a passcode, the user will be required to create a new one.</a:t>
            </a:r>
          </a:p>
          <a:p>
            <a:pPr lvl="0" defTabSz="711200">
              <a:lnSpc>
                <a:spcPct val="100000"/>
              </a:lnSpc>
              <a:defRPr sz="1800"/>
            </a:pPr>
            <a:endParaRPr lang="en-US" sz="2400" dirty="0" smtClean="0">
              <a:solidFill>
                <a:srgbClr val="971817"/>
              </a:solidFill>
              <a:latin typeface="Myriad Set Text"/>
              <a:ea typeface="Myriad Set Text"/>
              <a:cs typeface="Myriad Set Text"/>
              <a:sym typeface="Myriad Set Text"/>
            </a:endParaRPr>
          </a:p>
          <a:p>
            <a:pPr lvl="0" defTabSz="711200">
              <a:lnSpc>
                <a:spcPct val="100000"/>
              </a:lnSpc>
              <a:defRPr sz="1800"/>
            </a:pPr>
            <a:r>
              <a:rPr lang="en-US" sz="2400" dirty="0" smtClean="0">
                <a:solidFill>
                  <a:srgbClr val="971817"/>
                </a:solidFill>
                <a:latin typeface="Myriad Set Text"/>
                <a:ea typeface="Myriad Set Text"/>
                <a:cs typeface="Myriad Set Text"/>
                <a:sym typeface="Myriad Set Text"/>
              </a:rPr>
              <a:t>Need a picture of a fireman </a:t>
            </a:r>
            <a:r>
              <a:rPr lang="en-US" sz="2400" dirty="0" smtClean="0">
                <a:solidFill>
                  <a:srgbClr val="971817"/>
                </a:solidFill>
                <a:latin typeface="Myriad Set Text"/>
                <a:ea typeface="Myriad Set Text"/>
                <a:cs typeface="Myriad Set Text"/>
                <a:sym typeface="Myriad Set Text"/>
              </a:rPr>
              <a:t>in front </a:t>
            </a:r>
            <a:r>
              <a:rPr lang="en-US" sz="2400" dirty="0" smtClean="0">
                <a:solidFill>
                  <a:srgbClr val="971817"/>
                </a:solidFill>
                <a:latin typeface="Myriad Set Text"/>
                <a:ea typeface="Myriad Set Text"/>
                <a:cs typeface="Myriad Set Text"/>
                <a:sym typeface="Myriad Set Text"/>
              </a:rPr>
              <a:t>of laptop making a change in another picture next to it a fireman remote to him getting that change on an iPad showing the concept of “remote”.</a:t>
            </a:r>
            <a:endParaRPr lang="en-US" sz="2400" dirty="0">
              <a:solidFill>
                <a:srgbClr val="FF2600"/>
              </a:solidFill>
              <a:latin typeface="Myriad Set Text"/>
              <a:ea typeface="Myriad Set Text"/>
              <a:cs typeface="Myriad Set Text"/>
              <a:sym typeface="Myriad Set Tex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Shape 452"/>
          <p:cNvSpPr>
            <a:spLocks noGrp="1" noRot="1" noChangeAspect="1"/>
          </p:cNvSpPr>
          <p:nvPr>
            <p:ph type="sldImg"/>
          </p:nvPr>
        </p:nvSpPr>
        <p:spPr>
          <a:prstGeom prst="rect">
            <a:avLst/>
          </a:prstGeom>
        </p:spPr>
        <p:txBody>
          <a:bodyPr/>
          <a:lstStyle/>
          <a:p>
            <a:pPr lvl="0"/>
            <a:endParaRPr dirty="0"/>
          </a:p>
        </p:txBody>
      </p:sp>
      <p:sp>
        <p:nvSpPr>
          <p:cNvPr id="453" name="Shape 453"/>
          <p:cNvSpPr>
            <a:spLocks noGrp="1"/>
          </p:cNvSpPr>
          <p:nvPr>
            <p:ph type="body" sz="quarter" idx="1"/>
          </p:nvPr>
        </p:nvSpPr>
        <p:spPr>
          <a:prstGeom prst="rect">
            <a:avLst/>
          </a:prstGeom>
        </p:spPr>
        <p:txBody>
          <a:bodyPr/>
          <a:lstStyle/>
          <a:p>
            <a:r>
              <a:rPr lang="en-US" sz="2400" dirty="0" smtClean="0"/>
              <a:t>You have to buy one of these for your department.</a:t>
            </a:r>
            <a:endParaRPr lang="en-US" sz="24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Shape 497"/>
          <p:cNvSpPr>
            <a:spLocks noGrp="1" noRot="1" noChangeAspect="1"/>
          </p:cNvSpPr>
          <p:nvPr>
            <p:ph type="sldImg"/>
          </p:nvPr>
        </p:nvSpPr>
        <p:spPr>
          <a:prstGeom prst="rect">
            <a:avLst/>
          </a:prstGeom>
        </p:spPr>
        <p:txBody>
          <a:bodyPr/>
          <a:lstStyle/>
          <a:p>
            <a:pPr lvl="0"/>
            <a:endParaRPr dirty="0"/>
          </a:p>
        </p:txBody>
      </p:sp>
      <p:sp>
        <p:nvSpPr>
          <p:cNvPr id="498" name="Shape 498"/>
          <p:cNvSpPr>
            <a:spLocks noGrp="1"/>
          </p:cNvSpPr>
          <p:nvPr>
            <p:ph type="body" sz="quarter" idx="1"/>
          </p:nvPr>
        </p:nvSpPr>
        <p:spPr>
          <a:prstGeom prst="rect">
            <a:avLst/>
          </a:prstGeom>
        </p:spPr>
        <p:txBody>
          <a:bodyPr/>
          <a:lstStyle/>
          <a:p>
            <a:pPr lvl="0">
              <a:defRPr sz="1800"/>
            </a:pPr>
            <a:r>
              <a:rPr sz="2200" dirty="0"/>
              <a:t>If you issue free apps this does not apply, if you buy apps you and want to deploy them you use the VPP program to purchase “redemption codes” with cannot be re-used or “License codes” which can be re-used to send apps out from you MDM server.  Since this involves money purchasing is usually involved in getting the codes which come on a spreadsheet via email and are forwarded to the person working the MDM.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Shape 503"/>
          <p:cNvSpPr>
            <a:spLocks noGrp="1" noRot="1" noChangeAspect="1"/>
          </p:cNvSpPr>
          <p:nvPr>
            <p:ph type="sldImg"/>
          </p:nvPr>
        </p:nvSpPr>
        <p:spPr>
          <a:prstGeom prst="rect">
            <a:avLst/>
          </a:prstGeom>
        </p:spPr>
        <p:txBody>
          <a:bodyPr/>
          <a:lstStyle/>
          <a:p>
            <a:pPr lvl="0"/>
            <a:endParaRPr dirty="0"/>
          </a:p>
        </p:txBody>
      </p:sp>
      <p:sp>
        <p:nvSpPr>
          <p:cNvPr id="504" name="Shape 504"/>
          <p:cNvSpPr>
            <a:spLocks noGrp="1"/>
          </p:cNvSpPr>
          <p:nvPr>
            <p:ph type="body" sz="quarter" idx="1"/>
          </p:nvPr>
        </p:nvSpPr>
        <p:spPr>
          <a:prstGeom prst="rect">
            <a:avLst/>
          </a:prstGeom>
        </p:spPr>
        <p:txBody>
          <a:bodyPr/>
          <a:lstStyle/>
          <a:p>
            <a:pPr lvl="0">
              <a:defRPr sz="1800"/>
            </a:pPr>
            <a:r>
              <a:rPr sz="2200" dirty="0"/>
              <a:t>It is VITAL that the products be purchased from a reseller that </a:t>
            </a:r>
            <a:r>
              <a:rPr sz="2200" dirty="0" smtClean="0"/>
              <a:t>registers </a:t>
            </a:r>
            <a:r>
              <a:rPr sz="2200" dirty="0"/>
              <a:t>the devices into the DEP program so you can manage them.  You can NEVER put them in later, so a product for example purchased by the county or purchased at the Apple Store can NEVER be put into your DEP account.  In the case of the County they will have to point that device to your MDM server or in the case of the Apple Store you can never have it put into DEP, be very careful how these devices are purchased.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Shape 509"/>
          <p:cNvSpPr>
            <a:spLocks noGrp="1" noRot="1" noChangeAspect="1"/>
          </p:cNvSpPr>
          <p:nvPr>
            <p:ph type="sldImg"/>
          </p:nvPr>
        </p:nvSpPr>
        <p:spPr>
          <a:prstGeom prst="rect">
            <a:avLst/>
          </a:prstGeom>
        </p:spPr>
        <p:txBody>
          <a:bodyPr/>
          <a:lstStyle/>
          <a:p>
            <a:pPr lvl="0"/>
            <a:endParaRPr dirty="0"/>
          </a:p>
        </p:txBody>
      </p:sp>
      <p:sp>
        <p:nvSpPr>
          <p:cNvPr id="510" name="Shape 510"/>
          <p:cNvSpPr>
            <a:spLocks noGrp="1"/>
          </p:cNvSpPr>
          <p:nvPr>
            <p:ph type="body" sz="quarter" idx="1"/>
          </p:nvPr>
        </p:nvSpPr>
        <p:spPr>
          <a:prstGeom prst="rect">
            <a:avLst/>
          </a:prstGeom>
        </p:spPr>
        <p:txBody>
          <a:bodyPr/>
          <a:lstStyle/>
          <a:p>
            <a:pPr lvl="0">
              <a:defRPr sz="1800"/>
            </a:pPr>
            <a:r>
              <a:rPr sz="2200" dirty="0"/>
              <a:t>come up with a naming sequence that makes sense like </a:t>
            </a:r>
            <a:r>
              <a:rPr sz="2200" dirty="0" smtClean="0"/>
              <a:t>rig name/numberstationname/number/iPad job.  </a:t>
            </a:r>
            <a:r>
              <a:rPr sz="2200" dirty="0"/>
              <a:t>You want them named for the rig they STAY ON if command staff has a unit it doesn’t get name to a RIG or a Station.  If its a personal device it’s a personal AppleID.</a:t>
            </a:r>
          </a:p>
          <a:p>
            <a:pPr lvl="0">
              <a:defRPr sz="1800"/>
            </a:pPr>
            <a:endParaRPr sz="2200" dirty="0"/>
          </a:p>
          <a:p>
            <a:pPr lvl="0">
              <a:defRPr sz="1800"/>
            </a:pPr>
            <a:r>
              <a:rPr sz="2200" dirty="0"/>
              <a:t>Hint, each AppleID needs a unique email address.  Have you IT department create ONE email account for all the iPads and then create </a:t>
            </a:r>
            <a:r>
              <a:rPr sz="2200" dirty="0" smtClean="0"/>
              <a:t>alias </a:t>
            </a:r>
            <a:r>
              <a:rPr sz="2200" dirty="0"/>
              <a:t>that point to that one email account that are the same name that your are going to use above.  All the emails will go to one account so you don’t have to have duplicates and no one can send a change password request to the email account and get the email since it will always go to the one email account they have setup.  If you don’t do this your IT group will have to setup multiple email accounts and they won’t buy you cold drinks on </a:t>
            </a:r>
            <a:r>
              <a:rPr sz="2200" dirty="0" smtClean="0"/>
              <a:t>Friday because </a:t>
            </a:r>
            <a:r>
              <a:rPr sz="2200" dirty="0"/>
              <a:t>you are creating lots of extra work for them.</a:t>
            </a:r>
          </a:p>
          <a:p>
            <a:pPr lvl="0">
              <a:defRPr sz="1800"/>
            </a:pPr>
            <a:endParaRPr sz="2200" dirty="0"/>
          </a:p>
          <a:p>
            <a:pPr lvl="0">
              <a:defRPr sz="1800"/>
            </a:pPr>
            <a:endParaRPr sz="2200" dirty="0"/>
          </a:p>
          <a:p>
            <a:pPr lvl="0">
              <a:defRPr sz="1800"/>
            </a:pPr>
            <a:r>
              <a:rPr sz="2200" dirty="0"/>
              <a:t>If a device is </a:t>
            </a:r>
            <a:r>
              <a:rPr sz="2200" dirty="0" smtClean="0"/>
              <a:t>registered </a:t>
            </a:r>
            <a:r>
              <a:rPr sz="2200" dirty="0"/>
              <a:t>in DEP and you put iOS 9 on the device you can send a paid for app to the device from your MDM and the AppleID won’t matter, this is cool and better so AppleID’s are important now but less in the future.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88947" y="1842347"/>
            <a:ext cx="9226906" cy="4484106"/>
          </a:xfrm>
          <a:prstGeom prst="rect">
            <a:avLst/>
          </a:prstGeom>
          <a:ln w="3175">
            <a:solidFill>
              <a:schemeClr val="bg1"/>
            </a:solidFill>
          </a:ln>
          <a:effectLst>
            <a:outerShdw blurRad="63500" sx="100500" sy="100500" algn="ctr" rotWithShape="0">
              <a:prstClr val="black">
                <a:alpha val="50000"/>
              </a:prstClr>
            </a:outerShdw>
          </a:effectLst>
        </p:spPr>
        <p:txBody>
          <a:bodyPr vert="horz" lIns="130046" tIns="65023" rIns="130046" bIns="65023" rtlCol="0">
            <a:normAutofit/>
          </a:bodyPr>
          <a:lstStyle/>
          <a:p>
            <a:pPr marL="0" indent="0" algn="l" defTabSz="1300460" rtl="0" eaLnBrk="1" latinLnBrk="0" hangingPunct="1">
              <a:spcBef>
                <a:spcPts val="2844"/>
              </a:spcBef>
              <a:buClr>
                <a:schemeClr val="accent1">
                  <a:lumMod val="60000"/>
                  <a:lumOff val="40000"/>
                </a:schemeClr>
              </a:buClr>
              <a:buSzPct val="110000"/>
              <a:buFont typeface="Wingdings 2" pitchFamily="18" charset="2"/>
              <a:buNone/>
            </a:pPr>
            <a:endParaRPr sz="46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881488" y="2167466"/>
            <a:ext cx="9241825" cy="2453144"/>
          </a:xfrm>
        </p:spPr>
        <p:txBody>
          <a:bodyPr vert="horz" lIns="130046" tIns="65023" rIns="130046" bIns="65023" rtlCol="0" anchor="b" anchorCtr="0">
            <a:noAutofit/>
          </a:bodyPr>
          <a:lstStyle>
            <a:lvl1pPr marL="0" indent="0" algn="ctr" defTabSz="1300460" rtl="0" eaLnBrk="1" latinLnBrk="0" hangingPunct="1">
              <a:spcBef>
                <a:spcPct val="0"/>
              </a:spcBef>
              <a:buClr>
                <a:schemeClr val="accent1">
                  <a:lumMod val="60000"/>
                  <a:lumOff val="40000"/>
                </a:schemeClr>
              </a:buClr>
              <a:buSzPct val="110000"/>
              <a:buFont typeface="Wingdings 2" pitchFamily="18" charset="2"/>
              <a:buNone/>
              <a:defRPr sz="65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881488" y="4691929"/>
            <a:ext cx="9241826" cy="1303667"/>
          </a:xfrm>
        </p:spPr>
        <p:txBody>
          <a:bodyPr vert="horz" lIns="130046" tIns="65023" rIns="130046" bIns="65023" rtlCol="0">
            <a:normAutofit/>
          </a:bodyPr>
          <a:lstStyle>
            <a:lvl1pPr marL="0" indent="0" algn="ctr" defTabSz="1300460" rtl="0" eaLnBrk="1" latinLnBrk="0" hangingPunct="1">
              <a:spcBef>
                <a:spcPts val="427"/>
              </a:spcBef>
              <a:buClr>
                <a:schemeClr val="accent1">
                  <a:lumMod val="60000"/>
                  <a:lumOff val="40000"/>
                </a:schemeClr>
              </a:buClr>
              <a:buSzPct val="110000"/>
              <a:buFont typeface="Wingdings 2" pitchFamily="18" charset="2"/>
              <a:buNone/>
              <a:defRPr sz="2600" kern="1200">
                <a:solidFill>
                  <a:schemeClr val="tx1">
                    <a:tint val="75000"/>
                  </a:schemeClr>
                </a:solidFill>
                <a:latin typeface="+mn-lt"/>
                <a:ea typeface="+mn-ea"/>
                <a:cs typeface="+mn-cs"/>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611" y="870218"/>
            <a:ext cx="5802020" cy="1652693"/>
          </a:xfrm>
        </p:spPr>
        <p:txBody>
          <a:bodyPr anchor="b"/>
          <a:lstStyle>
            <a:lvl1pPr algn="ctr">
              <a:defRPr sz="5100" b="0"/>
            </a:lvl1pPr>
          </a:lstStyle>
          <a:p>
            <a:r>
              <a:rPr lang="en-US" smtClean="0"/>
              <a:t>Click to edit Master title style</a:t>
            </a:r>
            <a:endParaRPr/>
          </a:p>
        </p:txBody>
      </p:sp>
      <p:sp>
        <p:nvSpPr>
          <p:cNvPr id="4" name="Text Placeholder 3"/>
          <p:cNvSpPr>
            <a:spLocks noGrp="1"/>
          </p:cNvSpPr>
          <p:nvPr>
            <p:ph type="body" sz="half" idx="2"/>
          </p:nvPr>
        </p:nvSpPr>
        <p:spPr>
          <a:xfrm>
            <a:off x="758611" y="2542728"/>
            <a:ext cx="5802020" cy="5290883"/>
          </a:xfrm>
        </p:spPr>
        <p:txBody>
          <a:bodyPr>
            <a:normAutofit/>
          </a:bodyPr>
          <a:lstStyle>
            <a:lvl1pPr marL="0" indent="0" algn="ctr">
              <a:spcBef>
                <a:spcPts val="853"/>
              </a:spcBef>
              <a:buNone/>
              <a:defRPr sz="26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7239989" y="511136"/>
            <a:ext cx="5201920" cy="7563487"/>
          </a:xfrm>
          <a:ln w="3175">
            <a:solidFill>
              <a:schemeClr val="bg1"/>
            </a:solidFill>
          </a:ln>
          <a:effectLst>
            <a:outerShdw blurRad="63500" sx="100500" sy="100500" algn="ctr" rotWithShape="0">
              <a:prstClr val="black">
                <a:alpha val="50000"/>
              </a:prstClr>
            </a:outerShdw>
          </a:effectLst>
        </p:spPr>
        <p:txBody>
          <a:bodyPr vert="horz" lIns="130046" tIns="65023" rIns="130046" bIns="65023" rtlCol="0">
            <a:normAutofit/>
          </a:bodyPr>
          <a:lstStyle>
            <a:lvl1pPr marL="0" indent="0" algn="l" defTabSz="1300460" rtl="0" eaLnBrk="1" latinLnBrk="0" hangingPunct="1">
              <a:spcBef>
                <a:spcPts val="2844"/>
              </a:spcBef>
              <a:buClr>
                <a:schemeClr val="accent1">
                  <a:lumMod val="60000"/>
                  <a:lumOff val="40000"/>
                </a:schemeClr>
              </a:buClr>
              <a:buSzPct val="110000"/>
              <a:buFont typeface="Wingdings 2" pitchFamily="18" charset="2"/>
              <a:buNone/>
              <a:defRPr sz="4600" kern="1200">
                <a:solidFill>
                  <a:schemeClr val="tx1">
                    <a:lumMod val="65000"/>
                    <a:lumOff val="35000"/>
                  </a:schemeClr>
                </a:solidFill>
                <a:latin typeface="+mn-lt"/>
                <a:ea typeface="+mn-ea"/>
                <a:cs typeface="+mn-cs"/>
              </a:defRPr>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81482" y="523806"/>
            <a:ext cx="2167467" cy="792931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81190" y="523806"/>
            <a:ext cx="9514277" cy="792931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517032" y="4768429"/>
            <a:ext cx="11970738" cy="2090702"/>
          </a:xfrm>
        </p:spPr>
        <p:txBody>
          <a:bodyPr/>
          <a:lstStyle/>
          <a:p>
            <a:r>
              <a:rPr lang="en-US" smtClean="0"/>
              <a:t>Click to edit Master title style</a:t>
            </a:r>
            <a:endParaRPr dirty="0"/>
          </a:p>
        </p:txBody>
      </p:sp>
      <p:sp>
        <p:nvSpPr>
          <p:cNvPr id="3" name="Subtitle 2"/>
          <p:cNvSpPr>
            <a:spLocks noGrp="1"/>
          </p:cNvSpPr>
          <p:nvPr>
            <p:ph type="subTitle" idx="1"/>
          </p:nvPr>
        </p:nvSpPr>
        <p:spPr>
          <a:xfrm>
            <a:off x="517032" y="6785464"/>
            <a:ext cx="11970738" cy="1383354"/>
          </a:xfrm>
        </p:spPr>
        <p:txBody>
          <a:bodyPr>
            <a:normAutofit/>
          </a:bodyPr>
          <a:lstStyle>
            <a:lvl1pPr marL="0" indent="0" algn="ctr">
              <a:spcBef>
                <a:spcPts val="427"/>
              </a:spcBef>
              <a:buNone/>
              <a:defRPr sz="2600">
                <a:solidFill>
                  <a:schemeClr val="tx1">
                    <a:tint val="75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527616" y="517032"/>
            <a:ext cx="11949568" cy="4034648"/>
          </a:xfrm>
          <a:ln w="3175">
            <a:solidFill>
              <a:schemeClr val="bg1"/>
            </a:solidFill>
          </a:ln>
          <a:effectLst>
            <a:outerShdw blurRad="63500" sx="100500" sy="100500" algn="ctr" rotWithShape="0">
              <a:prstClr val="black">
                <a:alpha val="50000"/>
              </a:prstClr>
            </a:outerShdw>
          </a:effectLst>
        </p:spPr>
        <p:txBody>
          <a:bodyPr/>
          <a:lstStyle>
            <a:lvl1pPr marL="0" indent="0">
              <a:buNone/>
              <a:defRPr sz="4600"/>
            </a:lvl1pPr>
            <a:lvl2pPr marL="650230" indent="0">
              <a:buNone/>
              <a:defRPr sz="4000"/>
            </a:lvl2pPr>
            <a:lvl3pPr marL="1300460" indent="0">
              <a:buNone/>
              <a:defRPr sz="3400"/>
            </a:lvl3pPr>
            <a:lvl4pPr marL="1950690" indent="0">
              <a:buNone/>
              <a:defRPr sz="2800"/>
            </a:lvl4pPr>
            <a:lvl5pPr marL="2600919" indent="0">
              <a:buNone/>
              <a:defRPr sz="2800"/>
            </a:lvl5pPr>
            <a:lvl6pPr marL="3251149" indent="0">
              <a:buNone/>
              <a:defRPr sz="2800"/>
            </a:lvl6pPr>
            <a:lvl7pPr marL="3901379" indent="0">
              <a:buNone/>
              <a:defRPr sz="2800"/>
            </a:lvl7pPr>
            <a:lvl8pPr marL="4551609" indent="0">
              <a:buNone/>
              <a:defRPr sz="2800"/>
            </a:lvl8pPr>
            <a:lvl9pPr marL="5201839" indent="0">
              <a:buNone/>
              <a:defRPr sz="28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1192" y="3417806"/>
            <a:ext cx="11458223" cy="1937173"/>
          </a:xfrm>
        </p:spPr>
        <p:txBody>
          <a:bodyPr anchor="b" anchorCtr="0"/>
          <a:lstStyle>
            <a:lvl1pPr algn="ctr">
              <a:defRPr sz="6500" b="0" cap="none" baseline="0"/>
            </a:lvl1pPr>
          </a:lstStyle>
          <a:p>
            <a:r>
              <a:rPr lang="en-US" smtClean="0"/>
              <a:t>Click to edit Master title style</a:t>
            </a:r>
            <a:endParaRPr/>
          </a:p>
        </p:txBody>
      </p:sp>
      <p:sp>
        <p:nvSpPr>
          <p:cNvPr id="3" name="Text Placeholder 2"/>
          <p:cNvSpPr>
            <a:spLocks noGrp="1"/>
          </p:cNvSpPr>
          <p:nvPr>
            <p:ph type="body" idx="1"/>
          </p:nvPr>
        </p:nvSpPr>
        <p:spPr>
          <a:xfrm>
            <a:off x="781192" y="5313430"/>
            <a:ext cx="11458223" cy="2133599"/>
          </a:xfrm>
        </p:spPr>
        <p:txBody>
          <a:bodyPr anchor="t" anchorCtr="0">
            <a:normAutofit/>
          </a:bodyPr>
          <a:lstStyle>
            <a:lvl1pPr marL="0" indent="0" algn="ctr">
              <a:spcBef>
                <a:spcPts val="427"/>
              </a:spcBef>
              <a:buNone/>
              <a:defRPr sz="2600">
                <a:solidFill>
                  <a:schemeClr val="tx1">
                    <a:tint val="75000"/>
                  </a:schemeClr>
                </a:solidFill>
              </a:defRPr>
            </a:lvl1pPr>
            <a:lvl2pPr marL="650230" indent="0">
              <a:buNone/>
              <a:defRPr sz="2600">
                <a:solidFill>
                  <a:schemeClr val="tx1">
                    <a:tint val="75000"/>
                  </a:schemeClr>
                </a:solidFill>
              </a:defRPr>
            </a:lvl2pPr>
            <a:lvl3pPr marL="1300460" indent="0">
              <a:buNone/>
              <a:defRPr sz="2300">
                <a:solidFill>
                  <a:schemeClr val="tx1">
                    <a:tint val="75000"/>
                  </a:schemeClr>
                </a:solidFill>
              </a:defRPr>
            </a:lvl3pPr>
            <a:lvl4pPr marL="1950690" indent="0">
              <a:buNone/>
              <a:defRPr sz="2000">
                <a:solidFill>
                  <a:schemeClr val="tx1">
                    <a:tint val="75000"/>
                  </a:schemeClr>
                </a:solidFill>
              </a:defRPr>
            </a:lvl4pPr>
            <a:lvl5pPr marL="2600919" indent="0">
              <a:buNone/>
              <a:defRPr sz="2000">
                <a:solidFill>
                  <a:schemeClr val="tx1">
                    <a:tint val="75000"/>
                  </a:schemeClr>
                </a:solidFill>
              </a:defRPr>
            </a:lvl5pPr>
            <a:lvl6pPr marL="3251149" indent="0">
              <a:buNone/>
              <a:defRPr sz="2000">
                <a:solidFill>
                  <a:schemeClr val="tx1">
                    <a:tint val="75000"/>
                  </a:schemeClr>
                </a:solidFill>
              </a:defRPr>
            </a:lvl6pPr>
            <a:lvl7pPr marL="3901379" indent="0">
              <a:buNone/>
              <a:defRPr sz="2000">
                <a:solidFill>
                  <a:schemeClr val="tx1">
                    <a:tint val="75000"/>
                  </a:schemeClr>
                </a:solidFill>
              </a:defRPr>
            </a:lvl7pPr>
            <a:lvl8pPr marL="4551609" indent="0">
              <a:buNone/>
              <a:defRPr sz="2000">
                <a:solidFill>
                  <a:schemeClr val="tx1">
                    <a:tint val="75000"/>
                  </a:schemeClr>
                </a:solidFill>
              </a:defRPr>
            </a:lvl8pPr>
            <a:lvl9pPr marL="520183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81191" y="152997"/>
            <a:ext cx="11437904" cy="1901449"/>
          </a:xfrm>
        </p:spPr>
        <p:txBody>
          <a:bodyPr/>
          <a:lstStyle/>
          <a:p>
            <a:r>
              <a:rPr lang="en-US" smtClean="0"/>
              <a:t>Click to edit Master title style</a:t>
            </a:r>
            <a:endParaRPr/>
          </a:p>
        </p:txBody>
      </p:sp>
      <p:sp>
        <p:nvSpPr>
          <p:cNvPr id="3" name="Content Placeholder 2"/>
          <p:cNvSpPr>
            <a:spLocks noGrp="1"/>
          </p:cNvSpPr>
          <p:nvPr>
            <p:ph sz="half" idx="1"/>
          </p:nvPr>
        </p:nvSpPr>
        <p:spPr>
          <a:xfrm>
            <a:off x="781191" y="2275841"/>
            <a:ext cx="5462016" cy="6177280"/>
          </a:xfrm>
        </p:spPr>
        <p:txBody>
          <a:bodyPr>
            <a:normAutofit/>
          </a:bodyPr>
          <a:lstStyle>
            <a:lvl1pPr>
              <a:spcBef>
                <a:spcPts val="2276"/>
              </a:spcBef>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757079" y="2275841"/>
            <a:ext cx="5462016" cy="6177280"/>
          </a:xfrm>
        </p:spPr>
        <p:txBody>
          <a:bodyPr>
            <a:normAutofit/>
          </a:bodyPr>
          <a:lstStyle>
            <a:lvl1pPr>
              <a:spcBef>
                <a:spcPts val="2276"/>
              </a:spcBef>
              <a:defRPr sz="2800"/>
            </a:lvl1pPr>
            <a:lvl2pPr>
              <a:defRPr sz="2600"/>
            </a:lvl2pPr>
            <a:lvl3pPr>
              <a:defRPr sz="26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81190" y="152997"/>
            <a:ext cx="11437904" cy="1901449"/>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81190" y="2066808"/>
            <a:ext cx="5462016" cy="1067928"/>
          </a:xfrm>
        </p:spPr>
        <p:txBody>
          <a:bodyPr anchor="b">
            <a:noAutofit/>
          </a:bodyPr>
          <a:lstStyle>
            <a:lvl1pPr marL="0" indent="0" algn="ctr">
              <a:spcBef>
                <a:spcPts val="0"/>
              </a:spcBef>
              <a:buNone/>
              <a:defRPr sz="3400" b="0">
                <a:solidFill>
                  <a:schemeClr val="accent1">
                    <a:lumMod val="60000"/>
                    <a:lumOff val="40000"/>
                  </a:schemeClr>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81190" y="3338547"/>
            <a:ext cx="5462016" cy="5114574"/>
          </a:xfrm>
        </p:spPr>
        <p:txBody>
          <a:bodyPr>
            <a:normAutofit/>
          </a:bodyPr>
          <a:lstStyle>
            <a:lvl1pPr>
              <a:spcBef>
                <a:spcPts val="2276"/>
              </a:spcBef>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757077" y="2066808"/>
            <a:ext cx="5462016" cy="1067928"/>
          </a:xfrm>
        </p:spPr>
        <p:txBody>
          <a:bodyPr anchor="b">
            <a:noAutofit/>
          </a:bodyPr>
          <a:lstStyle>
            <a:lvl1pPr marL="0" indent="0" algn="ctr">
              <a:spcBef>
                <a:spcPts val="0"/>
              </a:spcBef>
              <a:buNone/>
              <a:defRPr sz="3400" b="0">
                <a:solidFill>
                  <a:schemeClr val="accent1">
                    <a:lumMod val="60000"/>
                    <a:lumOff val="40000"/>
                  </a:schemeClr>
                </a:solidFill>
              </a:defRPr>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757077" y="3338547"/>
            <a:ext cx="5462016" cy="5114574"/>
          </a:xfrm>
        </p:spPr>
        <p:txBody>
          <a:bodyPr>
            <a:normAutofit/>
          </a:bodyPr>
          <a:lstStyle>
            <a:lvl1pPr>
              <a:spcBef>
                <a:spcPts val="2276"/>
              </a:spcBef>
              <a:defRPr sz="2800"/>
            </a:lvl1pPr>
            <a:lvl2pPr>
              <a:defRPr sz="2600"/>
            </a:lvl2pPr>
            <a:lvl3pPr>
              <a:defRPr sz="2600"/>
            </a:lvl3pPr>
            <a:lvl4pPr>
              <a:defRPr sz="2600"/>
            </a:lvl4pPr>
            <a:lvl5pPr>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612" y="870218"/>
            <a:ext cx="5462016" cy="1652693"/>
          </a:xfrm>
        </p:spPr>
        <p:txBody>
          <a:bodyPr anchor="b"/>
          <a:lstStyle>
            <a:lvl1pPr algn="ctr">
              <a:defRPr sz="5100" b="0"/>
            </a:lvl1pPr>
          </a:lstStyle>
          <a:p>
            <a:r>
              <a:rPr lang="en-US" smtClean="0"/>
              <a:t>Click to edit Master title style</a:t>
            </a:r>
            <a:endParaRPr/>
          </a:p>
        </p:txBody>
      </p:sp>
      <p:sp>
        <p:nvSpPr>
          <p:cNvPr id="3" name="Content Placeholder 2"/>
          <p:cNvSpPr>
            <a:spLocks noGrp="1"/>
          </p:cNvSpPr>
          <p:nvPr>
            <p:ph idx="1"/>
          </p:nvPr>
        </p:nvSpPr>
        <p:spPr>
          <a:xfrm>
            <a:off x="6745350" y="523804"/>
            <a:ext cx="5462016" cy="7929316"/>
          </a:xfrm>
        </p:spPr>
        <p:txBody>
          <a:bodyPr>
            <a:normAutofit/>
          </a:bodyPr>
          <a:lstStyle>
            <a:lvl1pPr>
              <a:spcBef>
                <a:spcPts val="2844"/>
              </a:spcBef>
              <a:defRPr sz="3100"/>
            </a:lvl1pPr>
            <a:lvl2pPr>
              <a:defRPr sz="2800"/>
            </a:lvl2pPr>
            <a:lvl3pPr>
              <a:defRPr sz="2600"/>
            </a:lvl3pPr>
            <a:lvl4pPr>
              <a:defRPr sz="2600"/>
            </a:lvl4pPr>
            <a:lvl5pPr>
              <a:defRPr sz="26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58612" y="2542728"/>
            <a:ext cx="5462016" cy="5290883"/>
          </a:xfrm>
        </p:spPr>
        <p:txBody>
          <a:bodyPr>
            <a:normAutofit/>
          </a:bodyPr>
          <a:lstStyle>
            <a:lvl1pPr marL="0" indent="0" algn="ctr">
              <a:spcBef>
                <a:spcPts val="853"/>
              </a:spcBef>
              <a:buNone/>
              <a:defRPr sz="2600"/>
            </a:lvl1pPr>
            <a:lvl2pPr marL="650230" indent="0">
              <a:buNone/>
              <a:defRPr sz="1700"/>
            </a:lvl2pPr>
            <a:lvl3pPr marL="1300460" indent="0">
              <a:buNone/>
              <a:defRPr sz="1400"/>
            </a:lvl3pPr>
            <a:lvl4pPr marL="1950690" indent="0">
              <a:buNone/>
              <a:defRPr sz="1300"/>
            </a:lvl4pPr>
            <a:lvl5pPr marL="2600919" indent="0">
              <a:buNone/>
              <a:defRPr sz="1300"/>
            </a:lvl5pPr>
            <a:lvl6pPr marL="3251149" indent="0">
              <a:buNone/>
              <a:defRPr sz="1300"/>
            </a:lvl6pPr>
            <a:lvl7pPr marL="3901379" indent="0">
              <a:buNone/>
              <a:defRPr sz="1300"/>
            </a:lvl7pPr>
            <a:lvl8pPr marL="4551609" indent="0">
              <a:buNone/>
              <a:defRPr sz="1300"/>
            </a:lvl8pPr>
            <a:lvl9pPr marL="520183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1191" y="152997"/>
            <a:ext cx="11437904" cy="1901449"/>
          </a:xfrm>
          <a:prstGeom prst="rect">
            <a:avLst/>
          </a:prstGeom>
        </p:spPr>
        <p:txBody>
          <a:bodyPr vert="horz" lIns="130046" tIns="65023" rIns="130046" bIns="65023"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81191" y="2275841"/>
            <a:ext cx="11437904" cy="6177280"/>
          </a:xfrm>
          <a:prstGeom prst="rect">
            <a:avLst/>
          </a:prstGeom>
        </p:spPr>
        <p:txBody>
          <a:bodyPr vert="horz" lIns="130046" tIns="65023" rIns="130046" bIns="65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06877" y="8925395"/>
            <a:ext cx="3034453" cy="519289"/>
          </a:xfrm>
          <a:prstGeom prst="rect">
            <a:avLst/>
          </a:prstGeom>
        </p:spPr>
        <p:txBody>
          <a:bodyPr vert="horz" lIns="130046" tIns="65023" rIns="130046" bIns="65023" rtlCol="0" anchor="ctr"/>
          <a:lstStyle>
            <a:lvl1pPr algn="r">
              <a:defRPr sz="1700">
                <a:solidFill>
                  <a:schemeClr val="bg1"/>
                </a:solidFill>
              </a:defRPr>
            </a:lvl1pPr>
          </a:lstStyle>
          <a:p>
            <a:fld id="{B01F9CA3-105E-4857-9057-6DB6197DA786}" type="datetimeFigureOut">
              <a:rPr lang="en-US" smtClean="0"/>
              <a:t>9/24/2015</a:t>
            </a:fld>
            <a:endParaRPr lang="en-US" dirty="0"/>
          </a:p>
        </p:txBody>
      </p:sp>
      <p:sp>
        <p:nvSpPr>
          <p:cNvPr id="5" name="Footer Placeholder 4"/>
          <p:cNvSpPr>
            <a:spLocks noGrp="1"/>
          </p:cNvSpPr>
          <p:nvPr>
            <p:ph type="ftr" sz="quarter" idx="3"/>
          </p:nvPr>
        </p:nvSpPr>
        <p:spPr>
          <a:xfrm>
            <a:off x="376119" y="8925395"/>
            <a:ext cx="6884894" cy="519289"/>
          </a:xfrm>
          <a:prstGeom prst="rect">
            <a:avLst/>
          </a:prstGeom>
        </p:spPr>
        <p:txBody>
          <a:bodyPr vert="horz" lIns="130046" tIns="65023" rIns="130046" bIns="65023" rtlCol="0" anchor="ctr"/>
          <a:lstStyle>
            <a:lvl1pPr algn="l">
              <a:defRPr sz="1700">
                <a:solidFill>
                  <a:schemeClr val="bg1"/>
                </a:solidFill>
              </a:defRPr>
            </a:lvl1pPr>
          </a:lstStyle>
          <a:p>
            <a:endParaRPr lang="en-US" dirty="0"/>
          </a:p>
        </p:txBody>
      </p:sp>
      <p:sp>
        <p:nvSpPr>
          <p:cNvPr id="6" name="Slide Number Placeholder 5"/>
          <p:cNvSpPr>
            <a:spLocks noGrp="1"/>
          </p:cNvSpPr>
          <p:nvPr>
            <p:ph type="sldNum" sz="quarter" idx="4"/>
          </p:nvPr>
        </p:nvSpPr>
        <p:spPr>
          <a:xfrm>
            <a:off x="11232578" y="8925395"/>
            <a:ext cx="1408853" cy="519289"/>
          </a:xfrm>
          <a:prstGeom prst="rect">
            <a:avLst/>
          </a:prstGeom>
        </p:spPr>
        <p:txBody>
          <a:bodyPr vert="horz" lIns="130046" tIns="65023" rIns="130046" bIns="65023" rtlCol="0" anchor="ctr"/>
          <a:lstStyle>
            <a:lvl1pPr algn="r">
              <a:defRPr sz="51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8" r:id="rId15"/>
  </p:sldLayoutIdLst>
  <p:txStyles>
    <p:titleStyle>
      <a:lvl1pPr algn="ctr" defTabSz="1300460" rtl="0" eaLnBrk="1" latinLnBrk="0" hangingPunct="1">
        <a:spcBef>
          <a:spcPct val="0"/>
        </a:spcBef>
        <a:buNone/>
        <a:defRPr sz="6500" kern="1200">
          <a:solidFill>
            <a:schemeClr val="accent1"/>
          </a:solidFill>
          <a:latin typeface="+mj-lt"/>
          <a:ea typeface="+mj-ea"/>
          <a:cs typeface="+mj-cs"/>
        </a:defRPr>
      </a:lvl1pPr>
    </p:titleStyle>
    <p:bodyStyle>
      <a:lvl1pPr marL="496703" indent="-496703" algn="l" defTabSz="1300460" rtl="0" eaLnBrk="1" latinLnBrk="0" hangingPunct="1">
        <a:spcBef>
          <a:spcPts val="2844"/>
        </a:spcBef>
        <a:buClr>
          <a:schemeClr val="accent1">
            <a:lumMod val="60000"/>
            <a:lumOff val="40000"/>
          </a:schemeClr>
        </a:buClr>
        <a:buSzPct val="110000"/>
        <a:buFont typeface="Wingdings 2" pitchFamily="18" charset="2"/>
        <a:buChar char=""/>
        <a:defRPr sz="3400" kern="1200">
          <a:solidFill>
            <a:schemeClr val="tx1">
              <a:lumMod val="65000"/>
              <a:lumOff val="35000"/>
            </a:schemeClr>
          </a:solidFill>
          <a:latin typeface="+mn-lt"/>
          <a:ea typeface="+mn-ea"/>
          <a:cs typeface="+mn-cs"/>
        </a:defRPr>
      </a:lvl1pPr>
      <a:lvl2pPr marL="975345" indent="-478641" algn="l" defTabSz="1300460" rtl="0" eaLnBrk="1" latinLnBrk="0" hangingPunct="1">
        <a:spcBef>
          <a:spcPts val="853"/>
        </a:spcBef>
        <a:buClr>
          <a:schemeClr val="accent1">
            <a:lumMod val="75000"/>
          </a:schemeClr>
        </a:buClr>
        <a:buSzPct val="110000"/>
        <a:buFont typeface="Wingdings 2" pitchFamily="18" charset="2"/>
        <a:buChar char=""/>
        <a:defRPr sz="3100" kern="1200">
          <a:solidFill>
            <a:schemeClr val="tx1">
              <a:lumMod val="65000"/>
              <a:lumOff val="35000"/>
            </a:schemeClr>
          </a:solidFill>
          <a:latin typeface="+mn-lt"/>
          <a:ea typeface="+mn-ea"/>
          <a:cs typeface="+mn-cs"/>
        </a:defRPr>
      </a:lvl2pPr>
      <a:lvl3pPr marL="1377223" indent="-401878" algn="l" defTabSz="1300460" rtl="0" eaLnBrk="1" latinLnBrk="0" hangingPunct="1">
        <a:spcBef>
          <a:spcPts val="853"/>
        </a:spcBef>
        <a:buClr>
          <a:schemeClr val="accent1">
            <a:lumMod val="60000"/>
            <a:lumOff val="40000"/>
          </a:schemeClr>
        </a:buClr>
        <a:buSzPct val="110000"/>
        <a:buFont typeface="Wingdings 2" pitchFamily="18" charset="2"/>
        <a:buChar char=""/>
        <a:defRPr sz="2800" kern="1200">
          <a:solidFill>
            <a:schemeClr val="tx1">
              <a:lumMod val="65000"/>
              <a:lumOff val="35000"/>
            </a:schemeClr>
          </a:solidFill>
          <a:latin typeface="+mn-lt"/>
          <a:ea typeface="+mn-ea"/>
          <a:cs typeface="+mn-cs"/>
        </a:defRPr>
      </a:lvl3pPr>
      <a:lvl4pPr marL="1797163" indent="-419940" algn="l" defTabSz="1300460" rtl="0" eaLnBrk="1" latinLnBrk="0" hangingPunct="1">
        <a:spcBef>
          <a:spcPts val="853"/>
        </a:spcBef>
        <a:buClr>
          <a:schemeClr val="accent1">
            <a:lumMod val="75000"/>
          </a:schemeClr>
        </a:buClr>
        <a:buSzPct val="110000"/>
        <a:buFont typeface="Wingdings 2" pitchFamily="18" charset="2"/>
        <a:buChar char=""/>
        <a:defRPr sz="2600" kern="1200">
          <a:solidFill>
            <a:schemeClr val="tx1">
              <a:lumMod val="65000"/>
              <a:lumOff val="35000"/>
            </a:schemeClr>
          </a:solidFill>
          <a:latin typeface="+mn-lt"/>
          <a:ea typeface="+mn-ea"/>
          <a:cs typeface="+mn-cs"/>
        </a:defRPr>
      </a:lvl4pPr>
      <a:lvl5pPr marL="2199041" indent="-401878" algn="l" defTabSz="1300460" rtl="0" eaLnBrk="1" latinLnBrk="0" hangingPunct="1">
        <a:spcBef>
          <a:spcPts val="853"/>
        </a:spcBef>
        <a:buClr>
          <a:schemeClr val="accent1">
            <a:lumMod val="60000"/>
            <a:lumOff val="40000"/>
          </a:schemeClr>
        </a:buClr>
        <a:buSzPct val="110000"/>
        <a:buFont typeface="Wingdings 2" pitchFamily="18" charset="2"/>
        <a:buChar char=""/>
        <a:defRPr sz="2600" kern="1200">
          <a:solidFill>
            <a:schemeClr val="tx1">
              <a:lumMod val="65000"/>
              <a:lumOff val="35000"/>
            </a:schemeClr>
          </a:solidFill>
          <a:latin typeface="+mn-lt"/>
          <a:ea typeface="+mn-ea"/>
          <a:cs typeface="+mn-cs"/>
        </a:defRPr>
      </a:lvl5pPr>
      <a:lvl6pPr marL="2600919" indent="-401878" algn="l" defTabSz="1300460" rtl="0" eaLnBrk="1" latinLnBrk="0" hangingPunct="1">
        <a:spcBef>
          <a:spcPct val="20000"/>
        </a:spcBef>
        <a:buClr>
          <a:schemeClr val="accent2"/>
        </a:buClr>
        <a:buSzPct val="110000"/>
        <a:buFont typeface="Wingdings 2" pitchFamily="18" charset="2"/>
        <a:buChar char=""/>
        <a:defRPr lang="en-US" sz="2600" kern="1200" dirty="0" smtClean="0">
          <a:solidFill>
            <a:schemeClr val="tx1">
              <a:lumMod val="65000"/>
              <a:lumOff val="35000"/>
            </a:schemeClr>
          </a:solidFill>
          <a:latin typeface="+mn-lt"/>
          <a:ea typeface="+mn-ea"/>
          <a:cs typeface="+mn-cs"/>
        </a:defRPr>
      </a:lvl6pPr>
      <a:lvl7pPr marL="3011828" indent="-401878" algn="l" defTabSz="1300460" rtl="0" eaLnBrk="1" latinLnBrk="0" hangingPunct="1">
        <a:spcBef>
          <a:spcPct val="20000"/>
        </a:spcBef>
        <a:buClr>
          <a:schemeClr val="accent1">
            <a:lumMod val="60000"/>
            <a:lumOff val="40000"/>
          </a:schemeClr>
        </a:buClr>
        <a:buSzPct val="110000"/>
        <a:buFont typeface="Wingdings 2" pitchFamily="18" charset="2"/>
        <a:buChar char=""/>
        <a:defRPr lang="en-US" sz="2600" kern="1200" dirty="0" smtClean="0">
          <a:solidFill>
            <a:schemeClr val="tx1">
              <a:lumMod val="65000"/>
              <a:lumOff val="35000"/>
            </a:schemeClr>
          </a:solidFill>
          <a:latin typeface="+mn-lt"/>
          <a:ea typeface="+mn-ea"/>
          <a:cs typeface="+mn-cs"/>
        </a:defRPr>
      </a:lvl7pPr>
      <a:lvl8pPr marL="3411450" indent="-401878" algn="l" defTabSz="1300460" rtl="0" eaLnBrk="1" latinLnBrk="0" hangingPunct="1">
        <a:spcBef>
          <a:spcPct val="20000"/>
        </a:spcBef>
        <a:buClr>
          <a:schemeClr val="accent2"/>
        </a:buClr>
        <a:buSzPct val="110000"/>
        <a:buFont typeface="Wingdings 2" pitchFamily="18" charset="2"/>
        <a:buChar char=""/>
        <a:defRPr lang="en-US" sz="2600" kern="1200" dirty="0" smtClean="0">
          <a:solidFill>
            <a:schemeClr val="tx1">
              <a:lumMod val="65000"/>
              <a:lumOff val="35000"/>
            </a:schemeClr>
          </a:solidFill>
          <a:latin typeface="+mn-lt"/>
          <a:ea typeface="+mn-ea"/>
          <a:cs typeface="+mn-cs"/>
        </a:defRPr>
      </a:lvl8pPr>
      <a:lvl9pPr marL="3824616" indent="-401878" algn="l" defTabSz="1300460" rtl="0" eaLnBrk="1" latinLnBrk="0" hangingPunct="1">
        <a:spcBef>
          <a:spcPct val="20000"/>
        </a:spcBef>
        <a:buClr>
          <a:schemeClr val="accent1">
            <a:lumMod val="60000"/>
            <a:lumOff val="40000"/>
          </a:schemeClr>
        </a:buClr>
        <a:buSzPct val="110000"/>
        <a:buFont typeface="Wingdings 2" pitchFamily="18" charset="2"/>
        <a:buChar char=""/>
        <a:defRPr lang="en-US" sz="2600" kern="1200" dirty="0">
          <a:solidFill>
            <a:schemeClr val="tx1">
              <a:lumMod val="65000"/>
              <a:lumOff val="35000"/>
            </a:schemeClr>
          </a:solidFill>
          <a:latin typeface="+mn-lt"/>
          <a:ea typeface="+mn-ea"/>
          <a:cs typeface="+mn-cs"/>
        </a:defRPr>
      </a:lvl9pPr>
    </p:bodyStyle>
    <p:otherStyle>
      <a:defPPr>
        <a:defRPr/>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enterpriseio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ti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images.apple.com/business/docs/VPP_Business_Guide.pdf" TargetMode="External"/><Relationship Id="rId3" Type="http://schemas.openxmlformats.org/officeDocument/2006/relationships/hyperlink" Target="https://help.apple.com/deployment/ios/" TargetMode="External"/><Relationship Id="rId7" Type="http://schemas.openxmlformats.org/officeDocument/2006/relationships/hyperlink" Target="https://help.apple.com/deployment/programs/" TargetMode="External"/><Relationship Id="rId2" Type="http://schemas.openxmlformats.org/officeDocument/2006/relationships/hyperlink" Target="https://itunes.apple.com/us/book/ios-deployment-reference/id917468024?mt=11" TargetMode="External"/><Relationship Id="rId1" Type="http://schemas.openxmlformats.org/officeDocument/2006/relationships/slideLayout" Target="../slideLayouts/slideLayout15.xml"/><Relationship Id="rId6" Type="http://schemas.openxmlformats.org/officeDocument/2006/relationships/hyperlink" Target="http://images.apple.com/business/docs/DEP_Business_Guide.pdf" TargetMode="External"/><Relationship Id="rId5" Type="http://schemas.openxmlformats.org/officeDocument/2006/relationships/hyperlink" Target="http://manuals.info.apple.com/MANUALS/1000/MA1685/en_US/ios_deployment_reference.pdf" TargetMode="External"/><Relationship Id="rId4" Type="http://schemas.openxmlformats.org/officeDocument/2006/relationships/hyperlink" Target="https://help.apple.com/deployment/ios" TargetMode="External"/><Relationship Id="rId9" Type="http://schemas.openxmlformats.org/officeDocument/2006/relationships/hyperlink" Target="http://www.apple.com/business/docs/iOS_Security_Guid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1270000" y="3424106"/>
            <a:ext cx="10464800" cy="1516194"/>
          </a:xfrm>
          <a:prstGeom prst="rect">
            <a:avLst/>
          </a:prstGeom>
        </p:spPr>
        <p:txBody>
          <a:bodyPr/>
          <a:lstStyle/>
          <a:p>
            <a:pPr lvl="0">
              <a:defRPr sz="1800">
                <a:solidFill>
                  <a:srgbClr val="000000"/>
                </a:solidFill>
              </a:defRPr>
            </a:pPr>
            <a:r>
              <a:rPr sz="9600" b="1" dirty="0">
                <a:solidFill>
                  <a:schemeClr val="tx1"/>
                </a:solidFill>
                <a:latin typeface="Times New Roman"/>
                <a:cs typeface="Times New Roman"/>
              </a:rPr>
              <a:t>Best Practices</a:t>
            </a:r>
          </a:p>
        </p:txBody>
      </p:sp>
      <p:sp>
        <p:nvSpPr>
          <p:cNvPr id="76" name="Shape 76"/>
          <p:cNvSpPr>
            <a:spLocks noGrp="1"/>
          </p:cNvSpPr>
          <p:nvPr>
            <p:ph type="body" idx="1"/>
          </p:nvPr>
        </p:nvSpPr>
        <p:spPr>
          <a:prstGeom prst="rect">
            <a:avLst/>
          </a:prstGeom>
        </p:spPr>
        <p:txBody>
          <a:bodyPr/>
          <a:lstStyle/>
          <a:p>
            <a:pPr lvl="0">
              <a:defRPr sz="1800">
                <a:solidFill>
                  <a:srgbClr val="000000"/>
                </a:solidFill>
              </a:defRPr>
            </a:pPr>
            <a:r>
              <a:rPr sz="3200" dirty="0">
                <a:solidFill>
                  <a:srgbClr val="000000"/>
                </a:solidFill>
                <a:latin typeface="Times New Roman"/>
                <a:cs typeface="Times New Roman"/>
              </a:rPr>
              <a:t>How do I do it Correctly…</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Shape 449"/>
          <p:cNvSpPr>
            <a:spLocks noGrp="1"/>
          </p:cNvSpPr>
          <p:nvPr>
            <p:ph type="title"/>
          </p:nvPr>
        </p:nvSpPr>
        <p:spPr>
          <a:xfrm>
            <a:off x="184997" y="457200"/>
            <a:ext cx="12630643" cy="1402813"/>
          </a:xfrm>
          <a:prstGeom prst="rect">
            <a:avLst/>
          </a:prstGeom>
        </p:spPr>
        <p:txBody>
          <a:bodyPr/>
          <a:lstStyle/>
          <a:p>
            <a:pPr lvl="0">
              <a:defRPr sz="1800">
                <a:solidFill>
                  <a:srgbClr val="000000"/>
                </a:solidFill>
              </a:defRPr>
            </a:pPr>
            <a:r>
              <a:rPr lang="en-US" sz="8000" dirty="0" smtClean="0">
                <a:solidFill>
                  <a:srgbClr val="000000"/>
                </a:solidFill>
                <a:latin typeface="Times New Roman"/>
                <a:cs typeface="Times New Roman"/>
              </a:rPr>
              <a:t>What does an MDM do…</a:t>
            </a:r>
            <a:endParaRPr sz="8000" dirty="0">
              <a:solidFill>
                <a:srgbClr val="000000"/>
              </a:solidFill>
              <a:latin typeface="Times New Roman"/>
              <a:cs typeface="Times New Roman"/>
            </a:endParaRPr>
          </a:p>
        </p:txBody>
      </p:sp>
      <p:sp>
        <p:nvSpPr>
          <p:cNvPr id="4" name="Shape 480"/>
          <p:cNvSpPr>
            <a:spLocks noGrp="1"/>
          </p:cNvSpPr>
          <p:nvPr>
            <p:ph type="body" sz="half" idx="1"/>
          </p:nvPr>
        </p:nvSpPr>
        <p:spPr>
          <a:xfrm>
            <a:off x="5984750" y="2040858"/>
            <a:ext cx="6830149" cy="7437793"/>
          </a:xfrm>
          <a:prstGeom prst="rect">
            <a:avLst/>
          </a:prstGeom>
        </p:spPr>
        <p:txBody>
          <a:bodyPr>
            <a:normAutofit/>
          </a:bodyPr>
          <a:lstStyle/>
          <a:p>
            <a:pPr marL="457200" lvl="0" indent="-457200" algn="l">
              <a:buFont typeface="Arial"/>
              <a:buChar char="•"/>
              <a:defRPr sz="1800">
                <a:solidFill>
                  <a:srgbClr val="000000"/>
                </a:solidFill>
              </a:defRPr>
            </a:pPr>
            <a:r>
              <a:rPr sz="3000" dirty="0">
                <a:solidFill>
                  <a:srgbClr val="000000"/>
                </a:solidFill>
              </a:rPr>
              <a:t>Install and removes apps </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Sets </a:t>
            </a:r>
            <a:r>
              <a:rPr sz="3000" dirty="0">
                <a:solidFill>
                  <a:srgbClr val="000000"/>
                </a:solidFill>
              </a:rPr>
              <a:t>up the device for settings like VPN, Mail and websites.</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Give </a:t>
            </a:r>
            <a:r>
              <a:rPr sz="3000" dirty="0">
                <a:solidFill>
                  <a:srgbClr val="000000"/>
                </a:solidFill>
              </a:rPr>
              <a:t>you reports on the devices</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Tracks </a:t>
            </a:r>
            <a:r>
              <a:rPr sz="3000" dirty="0">
                <a:solidFill>
                  <a:srgbClr val="000000"/>
                </a:solidFill>
              </a:rPr>
              <a:t>what apps you have sent out</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Remote </a:t>
            </a:r>
            <a:r>
              <a:rPr sz="3000" dirty="0">
                <a:solidFill>
                  <a:srgbClr val="000000"/>
                </a:solidFill>
              </a:rPr>
              <a:t>wipe and lock</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Lets </a:t>
            </a:r>
            <a:r>
              <a:rPr sz="3000" dirty="0">
                <a:solidFill>
                  <a:srgbClr val="000000"/>
                </a:solidFill>
              </a:rPr>
              <a:t>you solve problems without physically touching the devices</a:t>
            </a:r>
          </a:p>
          <a:p>
            <a:pPr marL="457200" lvl="0" indent="-457200" algn="l">
              <a:buFont typeface="Arial"/>
              <a:buChar char="•"/>
              <a:defRPr sz="1800">
                <a:solidFill>
                  <a:srgbClr val="000000"/>
                </a:solidFill>
              </a:defRPr>
            </a:pPr>
            <a:endParaRPr lang="en-US" sz="3000" dirty="0" smtClean="0">
              <a:solidFill>
                <a:srgbClr val="000000"/>
              </a:solidFill>
            </a:endParaRPr>
          </a:p>
          <a:p>
            <a:pPr marL="457200" lvl="0" indent="-457200" algn="l">
              <a:buFont typeface="Arial"/>
              <a:buChar char="•"/>
              <a:defRPr sz="1800">
                <a:solidFill>
                  <a:srgbClr val="000000"/>
                </a:solidFill>
              </a:defRPr>
            </a:pPr>
            <a:r>
              <a:rPr sz="3000" dirty="0" smtClean="0">
                <a:solidFill>
                  <a:srgbClr val="000000"/>
                </a:solidFill>
              </a:rPr>
              <a:t>Clear </a:t>
            </a:r>
            <a:r>
              <a:rPr sz="3000" dirty="0">
                <a:solidFill>
                  <a:srgbClr val="000000"/>
                </a:solidFill>
              </a:rPr>
              <a:t>passcode</a:t>
            </a:r>
          </a:p>
        </p:txBody>
      </p:sp>
    </p:spTree>
    <p:extLst>
      <p:ext uri="{BB962C8B-B14F-4D97-AF65-F5344CB8AC3E}">
        <p14:creationId xmlns:p14="http://schemas.microsoft.com/office/powerpoint/2010/main" val="1058690295"/>
      </p:ext>
    </p:extLst>
  </p:cSld>
  <p:clrMapOvr>
    <a:masterClrMapping/>
  </p:clrMapOvr>
  <p:transition spd="med"/>
  <p:timing>
    <p:tnLst>
      <p:par>
        <p:cTn id="1" dur="indefinite" restart="never" fill="hold"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Shape 449"/>
          <p:cNvSpPr>
            <a:spLocks noGrp="1"/>
          </p:cNvSpPr>
          <p:nvPr>
            <p:ph type="title"/>
          </p:nvPr>
        </p:nvSpPr>
        <p:spPr>
          <a:xfrm>
            <a:off x="184997" y="457200"/>
            <a:ext cx="12630643" cy="1402813"/>
          </a:xfrm>
          <a:prstGeom prst="rect">
            <a:avLst/>
          </a:prstGeom>
        </p:spPr>
        <p:txBody>
          <a:bodyPr/>
          <a:lstStyle/>
          <a:p>
            <a:pPr lvl="0">
              <a:defRPr sz="1800">
                <a:solidFill>
                  <a:srgbClr val="000000"/>
                </a:solidFill>
              </a:defRPr>
            </a:pPr>
            <a:r>
              <a:rPr lang="en-US" sz="8000" dirty="0" smtClean="0">
                <a:solidFill>
                  <a:srgbClr val="000000"/>
                </a:solidFill>
                <a:latin typeface="Times New Roman"/>
                <a:cs typeface="Times New Roman"/>
              </a:rPr>
              <a:t>MDM Server</a:t>
            </a:r>
            <a:endParaRPr sz="8000" dirty="0">
              <a:solidFill>
                <a:srgbClr val="000000"/>
              </a:solidFill>
              <a:latin typeface="Times New Roman"/>
              <a:cs typeface="Times New Roman"/>
            </a:endParaRPr>
          </a:p>
        </p:txBody>
      </p:sp>
      <p:pic>
        <p:nvPicPr>
          <p:cNvPr id="5" name="MDMVendorList.png"/>
          <p:cNvPicPr/>
          <p:nvPr/>
        </p:nvPicPr>
        <p:blipFill>
          <a:blip r:embed="rId3">
            <a:extLst/>
          </a:blip>
          <a:stretch>
            <a:fillRect/>
          </a:stretch>
        </p:blipFill>
        <p:spPr>
          <a:xfrm>
            <a:off x="430500" y="2176915"/>
            <a:ext cx="6393778" cy="5432215"/>
          </a:xfrm>
          <a:prstGeom prst="rect">
            <a:avLst/>
          </a:prstGeom>
          <a:ln w="12700">
            <a:miter lim="400000"/>
          </a:ln>
        </p:spPr>
      </p:pic>
      <p:sp>
        <p:nvSpPr>
          <p:cNvPr id="6" name="Shape 491"/>
          <p:cNvSpPr>
            <a:spLocks noGrp="1"/>
          </p:cNvSpPr>
          <p:nvPr>
            <p:ph type="body" sz="half" idx="1"/>
          </p:nvPr>
        </p:nvSpPr>
        <p:spPr>
          <a:xfrm>
            <a:off x="7051040" y="2176915"/>
            <a:ext cx="5804748" cy="7052298"/>
          </a:xfrm>
          <a:prstGeom prst="rect">
            <a:avLst/>
          </a:prstGeom>
        </p:spPr>
        <p:txBody>
          <a:bodyPr/>
          <a:lstStyle/>
          <a:p>
            <a:pPr marL="457200" lvl="0" indent="-457200" algn="l">
              <a:buFont typeface="Arial"/>
              <a:buChar char="•"/>
              <a:defRPr sz="1800">
                <a:solidFill>
                  <a:srgbClr val="000000"/>
                </a:solidFill>
              </a:defRPr>
            </a:pPr>
            <a:r>
              <a:rPr sz="3400" dirty="0">
                <a:solidFill>
                  <a:srgbClr val="000000"/>
                </a:solidFill>
              </a:rPr>
              <a:t>Usually IT Manages the MDM and Gives a log on to someone in FD</a:t>
            </a:r>
          </a:p>
          <a:p>
            <a:pPr marL="457200" lvl="0" indent="-457200" algn="l">
              <a:buFont typeface="Arial"/>
              <a:buChar char="•"/>
              <a:defRPr sz="1800">
                <a:solidFill>
                  <a:srgbClr val="000000"/>
                </a:solidFill>
              </a:defRPr>
            </a:pPr>
            <a:endParaRPr lang="en-US" sz="3400" dirty="0" smtClean="0">
              <a:solidFill>
                <a:srgbClr val="000000"/>
              </a:solidFill>
            </a:endParaRPr>
          </a:p>
          <a:p>
            <a:pPr marL="457200" lvl="0" indent="-457200" algn="l">
              <a:buFont typeface="Arial"/>
              <a:buChar char="•"/>
              <a:defRPr sz="1800">
                <a:solidFill>
                  <a:srgbClr val="000000"/>
                </a:solidFill>
              </a:defRPr>
            </a:pPr>
            <a:r>
              <a:rPr sz="3400" dirty="0" smtClean="0">
                <a:solidFill>
                  <a:srgbClr val="000000"/>
                </a:solidFill>
              </a:rPr>
              <a:t>Pick </a:t>
            </a:r>
            <a:r>
              <a:rPr sz="3400" dirty="0">
                <a:solidFill>
                  <a:srgbClr val="000000"/>
                </a:solidFill>
              </a:rPr>
              <a:t>a Vendor, Strategy, Process</a:t>
            </a:r>
          </a:p>
          <a:p>
            <a:pPr marL="457200" lvl="1" indent="-457200" algn="l">
              <a:buFont typeface="Arial"/>
              <a:buChar char="•"/>
              <a:defRPr sz="1800">
                <a:solidFill>
                  <a:srgbClr val="000000"/>
                </a:solidFill>
              </a:defRPr>
            </a:pPr>
            <a:endParaRPr lang="en-US" sz="3200" u="sng" dirty="0" smtClean="0">
              <a:solidFill>
                <a:srgbClr val="000000"/>
              </a:solidFill>
              <a:hlinkClick r:id="rId4"/>
            </a:endParaRPr>
          </a:p>
          <a:p>
            <a:pPr marL="457200" lvl="1" indent="-457200" algn="l">
              <a:buFont typeface="Arial"/>
              <a:buChar char="•"/>
              <a:defRPr sz="1800">
                <a:solidFill>
                  <a:srgbClr val="000000"/>
                </a:solidFill>
              </a:defRPr>
            </a:pPr>
            <a:r>
              <a:rPr sz="3200" u="sng" dirty="0" smtClean="0">
                <a:solidFill>
                  <a:srgbClr val="000000"/>
                </a:solidFill>
                <a:hlinkClick r:id="rId4"/>
              </a:rPr>
              <a:t>enterpriseios.com</a:t>
            </a:r>
            <a:endParaRPr sz="3200" dirty="0">
              <a:solidFill>
                <a:srgbClr val="000000"/>
              </a:solidFill>
            </a:endParaRPr>
          </a:p>
          <a:p>
            <a:pPr marL="457200" lvl="1" indent="-457200" algn="l">
              <a:buFont typeface="Arial"/>
              <a:buChar char="•"/>
              <a:defRPr sz="1800">
                <a:solidFill>
                  <a:srgbClr val="000000"/>
                </a:solidFill>
              </a:defRPr>
            </a:pPr>
            <a:endParaRPr lang="en-US" sz="3200" dirty="0" smtClean="0">
              <a:solidFill>
                <a:srgbClr val="000000"/>
              </a:solidFill>
            </a:endParaRPr>
          </a:p>
          <a:p>
            <a:pPr marL="457200" lvl="1" indent="-457200" algn="l">
              <a:buFont typeface="Arial"/>
              <a:buChar char="•"/>
              <a:defRPr sz="1800">
                <a:solidFill>
                  <a:srgbClr val="000000"/>
                </a:solidFill>
              </a:defRPr>
            </a:pPr>
            <a:r>
              <a:rPr sz="3200" dirty="0" smtClean="0">
                <a:solidFill>
                  <a:srgbClr val="000000"/>
                </a:solidFill>
              </a:rPr>
              <a:t>Cloud </a:t>
            </a:r>
            <a:r>
              <a:rPr sz="3200" dirty="0">
                <a:solidFill>
                  <a:srgbClr val="000000"/>
                </a:solidFill>
              </a:rPr>
              <a:t>or On Premise</a:t>
            </a:r>
          </a:p>
        </p:txBody>
      </p:sp>
    </p:spTree>
    <p:extLst>
      <p:ext uri="{BB962C8B-B14F-4D97-AF65-F5344CB8AC3E}">
        <p14:creationId xmlns:p14="http://schemas.microsoft.com/office/powerpoint/2010/main" val="3921260073"/>
      </p:ext>
    </p:extLst>
  </p:cSld>
  <p:clrMapOvr>
    <a:masterClrMapping/>
  </p:clrMapOvr>
  <p:transition spd="med"/>
  <p:timing>
    <p:tnLst>
      <p:par>
        <p:cTn id="1" dur="indefinite" restart="never" fill="hold"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Shape 494"/>
          <p:cNvSpPr>
            <a:spLocks noGrp="1"/>
          </p:cNvSpPr>
          <p:nvPr>
            <p:ph type="title"/>
          </p:nvPr>
        </p:nvSpPr>
        <p:spPr>
          <a:xfrm>
            <a:off x="1270000" y="340143"/>
            <a:ext cx="10464800" cy="1470842"/>
          </a:xfrm>
          <a:prstGeom prst="rect">
            <a:avLst/>
          </a:prstGeom>
        </p:spPr>
        <p:txBody>
          <a:bodyPr/>
          <a:lstStyle/>
          <a:p>
            <a:pPr lvl="0">
              <a:defRPr sz="1800">
                <a:solidFill>
                  <a:srgbClr val="000000"/>
                </a:solidFill>
              </a:defRPr>
            </a:pPr>
            <a:r>
              <a:rPr sz="8000" dirty="0">
                <a:solidFill>
                  <a:srgbClr val="000000"/>
                </a:solidFill>
              </a:rPr>
              <a:t>Terms (CheckList)</a:t>
            </a:r>
          </a:p>
        </p:txBody>
      </p:sp>
      <p:sp>
        <p:nvSpPr>
          <p:cNvPr id="495" name="Shape 495"/>
          <p:cNvSpPr>
            <a:spLocks noGrp="1"/>
          </p:cNvSpPr>
          <p:nvPr>
            <p:ph type="body" idx="1"/>
          </p:nvPr>
        </p:nvSpPr>
        <p:spPr>
          <a:xfrm>
            <a:off x="317566" y="2193535"/>
            <a:ext cx="7113935" cy="7194411"/>
          </a:xfrm>
          <a:prstGeom prst="rect">
            <a:avLst/>
          </a:prstGeom>
        </p:spPr>
        <p:txBody>
          <a:bodyPr>
            <a:normAutofit/>
          </a:bodyPr>
          <a:lstStyle/>
          <a:p>
            <a:pPr marL="571500" lvl="0" indent="-571500" algn="l">
              <a:buFont typeface="Arial"/>
              <a:buChar char="•"/>
              <a:defRPr sz="1800">
                <a:solidFill>
                  <a:srgbClr val="000000"/>
                </a:solidFill>
              </a:defRPr>
            </a:pPr>
            <a:r>
              <a:rPr sz="3800" strike="sngStrike" dirty="0">
                <a:solidFill>
                  <a:srgbClr val="000000"/>
                </a:solidFill>
              </a:rPr>
              <a:t>MDM</a:t>
            </a:r>
          </a:p>
          <a:p>
            <a:pPr marL="571500" lvl="1" indent="-571500" algn="l">
              <a:buFont typeface="Arial"/>
              <a:buChar char="•"/>
              <a:defRPr sz="1800">
                <a:solidFill>
                  <a:srgbClr val="000000"/>
                </a:solidFill>
              </a:defRPr>
            </a:pPr>
            <a:endParaRPr lang="en-US" sz="3800" strike="sngStrike" dirty="0" smtClean="0">
              <a:solidFill>
                <a:srgbClr val="000000"/>
              </a:solidFill>
            </a:endParaRPr>
          </a:p>
          <a:p>
            <a:pPr marL="571500" lvl="1" indent="-571500" algn="l">
              <a:buFont typeface="Arial"/>
              <a:buChar char="•"/>
              <a:defRPr sz="1800">
                <a:solidFill>
                  <a:srgbClr val="000000"/>
                </a:solidFill>
              </a:defRPr>
            </a:pPr>
            <a:r>
              <a:rPr sz="3800" strike="sngStrike" dirty="0" smtClean="0">
                <a:solidFill>
                  <a:srgbClr val="000000"/>
                </a:solidFill>
              </a:rPr>
              <a:t>Mobile </a:t>
            </a:r>
            <a:r>
              <a:rPr sz="3800" strike="sngStrike" dirty="0">
                <a:solidFill>
                  <a:srgbClr val="000000"/>
                </a:solidFill>
              </a:rPr>
              <a:t>Device Management</a:t>
            </a:r>
          </a:p>
          <a:p>
            <a:pPr marL="571500" lvl="0" indent="-571500" algn="l">
              <a:buFont typeface="Arial"/>
              <a:buChar char="•"/>
              <a:defRPr sz="1800">
                <a:solidFill>
                  <a:srgbClr val="000000"/>
                </a:solidFill>
              </a:defRPr>
            </a:pPr>
            <a:endParaRPr lang="en-US" sz="3800" dirty="0" smtClean="0">
              <a:solidFill>
                <a:srgbClr val="000000"/>
              </a:solidFill>
            </a:endParaRPr>
          </a:p>
          <a:p>
            <a:pPr marL="571500" lvl="0" indent="-571500" algn="l">
              <a:buFont typeface="Arial"/>
              <a:buChar char="•"/>
              <a:defRPr sz="1800">
                <a:solidFill>
                  <a:srgbClr val="000000"/>
                </a:solidFill>
              </a:defRPr>
            </a:pPr>
            <a:r>
              <a:rPr sz="3800" dirty="0" smtClean="0">
                <a:solidFill>
                  <a:srgbClr val="000000"/>
                </a:solidFill>
              </a:rPr>
              <a:t>VPP </a:t>
            </a:r>
            <a:endParaRPr sz="3800" dirty="0">
              <a:solidFill>
                <a:srgbClr val="000000"/>
              </a:solidFill>
            </a:endParaRPr>
          </a:p>
          <a:p>
            <a:pPr marL="571500" lvl="1" indent="-571500" algn="l">
              <a:buFont typeface="Arial"/>
              <a:buChar char="•"/>
              <a:defRPr sz="1800">
                <a:solidFill>
                  <a:srgbClr val="000000"/>
                </a:solidFill>
              </a:defRPr>
            </a:pPr>
            <a:endParaRPr lang="en-US" sz="3800" dirty="0" smtClean="0">
              <a:solidFill>
                <a:srgbClr val="000000"/>
              </a:solidFill>
            </a:endParaRPr>
          </a:p>
          <a:p>
            <a:pPr marL="571500" lvl="1" indent="-571500" algn="l">
              <a:buFont typeface="Arial"/>
              <a:buChar char="•"/>
              <a:defRPr sz="1800">
                <a:solidFill>
                  <a:srgbClr val="000000"/>
                </a:solidFill>
              </a:defRPr>
            </a:pPr>
            <a:r>
              <a:rPr sz="3800" dirty="0" smtClean="0">
                <a:solidFill>
                  <a:srgbClr val="000000"/>
                </a:solidFill>
              </a:rPr>
              <a:t>Volumne </a:t>
            </a:r>
            <a:r>
              <a:rPr sz="3800" dirty="0">
                <a:solidFill>
                  <a:srgbClr val="000000"/>
                </a:solidFill>
              </a:rPr>
              <a:t>Purchase Program</a:t>
            </a:r>
          </a:p>
          <a:p>
            <a:pPr marL="571500" lvl="0" indent="-571500" algn="l">
              <a:buFont typeface="Arial"/>
              <a:buChar char="•"/>
              <a:defRPr sz="1800">
                <a:solidFill>
                  <a:srgbClr val="000000"/>
                </a:solidFill>
              </a:defRPr>
            </a:pPr>
            <a:endParaRPr lang="en-US" sz="3800" strike="sngStrike" dirty="0" smtClean="0">
              <a:solidFill>
                <a:srgbClr val="000000"/>
              </a:solidFill>
            </a:endParaRPr>
          </a:p>
          <a:p>
            <a:pPr marL="571500" lvl="0" indent="-571500" algn="l">
              <a:buFont typeface="Arial"/>
              <a:buChar char="•"/>
              <a:defRPr sz="1800">
                <a:solidFill>
                  <a:srgbClr val="000000"/>
                </a:solidFill>
              </a:defRPr>
            </a:pPr>
            <a:r>
              <a:rPr sz="3800" strike="sngStrike" dirty="0" smtClean="0">
                <a:solidFill>
                  <a:srgbClr val="000000"/>
                </a:solidFill>
              </a:rPr>
              <a:t>DEP </a:t>
            </a:r>
            <a:endParaRPr sz="3800" strike="sngStrike" dirty="0">
              <a:solidFill>
                <a:srgbClr val="000000"/>
              </a:solidFill>
            </a:endParaRPr>
          </a:p>
          <a:p>
            <a:pPr marL="571500" lvl="1" indent="-571500" algn="l">
              <a:buFont typeface="Arial"/>
              <a:buChar char="•"/>
              <a:defRPr sz="1800">
                <a:solidFill>
                  <a:srgbClr val="000000"/>
                </a:solidFill>
              </a:defRPr>
            </a:pPr>
            <a:endParaRPr lang="en-US" sz="3800" strike="sngStrike" dirty="0" smtClean="0">
              <a:solidFill>
                <a:srgbClr val="000000"/>
              </a:solidFill>
            </a:endParaRPr>
          </a:p>
          <a:p>
            <a:pPr marL="571500" lvl="1" indent="-571500" algn="l">
              <a:buFont typeface="Arial"/>
              <a:buChar char="•"/>
              <a:defRPr sz="1800">
                <a:solidFill>
                  <a:srgbClr val="000000"/>
                </a:solidFill>
              </a:defRPr>
            </a:pPr>
            <a:r>
              <a:rPr sz="3800" strike="sngStrike" dirty="0" smtClean="0">
                <a:solidFill>
                  <a:srgbClr val="000000"/>
                </a:solidFill>
              </a:rPr>
              <a:t>Device </a:t>
            </a:r>
            <a:r>
              <a:rPr sz="3800" strike="sngStrike" dirty="0">
                <a:solidFill>
                  <a:srgbClr val="000000"/>
                </a:solidFill>
              </a:rPr>
              <a:t>Enrollment Program</a:t>
            </a:r>
          </a:p>
        </p:txBody>
      </p:sp>
      <p:sp>
        <p:nvSpPr>
          <p:cNvPr id="496" name="Shape 496"/>
          <p:cNvSpPr/>
          <p:nvPr/>
        </p:nvSpPr>
        <p:spPr>
          <a:xfrm>
            <a:off x="8572500" y="2193535"/>
            <a:ext cx="3876229" cy="719441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237743" lvl="0" indent="-237743" algn="l" defTabSz="303783">
              <a:spcBef>
                <a:spcPts val="2100"/>
              </a:spcBef>
              <a:buSzPct val="75000"/>
              <a:buChar char="•"/>
              <a:defRPr sz="1800">
                <a:solidFill>
                  <a:srgbClr val="000000"/>
                </a:solidFill>
              </a:defRPr>
            </a:pPr>
            <a:r>
              <a:rPr sz="1975" dirty="0">
                <a:solidFill>
                  <a:srgbClr val="000000"/>
                </a:solidFill>
              </a:rPr>
              <a:t>Sign Up for VPP (Free)</a:t>
            </a:r>
          </a:p>
          <a:p>
            <a:pPr marL="475487" lvl="1" indent="-237743" algn="l" defTabSz="303783">
              <a:spcBef>
                <a:spcPts val="2100"/>
              </a:spcBef>
              <a:buSzPct val="75000"/>
              <a:buChar char="•"/>
              <a:defRPr sz="1800">
                <a:solidFill>
                  <a:srgbClr val="000000"/>
                </a:solidFill>
              </a:defRPr>
            </a:pPr>
            <a:r>
              <a:rPr sz="1975" dirty="0">
                <a:solidFill>
                  <a:srgbClr val="000000"/>
                </a:solidFill>
              </a:rPr>
              <a:t>Only a specific use AppleID Login account should be used and for only this purpose.  </a:t>
            </a:r>
          </a:p>
          <a:p>
            <a:pPr marL="237743" lvl="0" indent="-237743" algn="l" defTabSz="303783">
              <a:spcBef>
                <a:spcPts val="2100"/>
              </a:spcBef>
              <a:buSzPct val="75000"/>
              <a:buChar char="•"/>
              <a:defRPr sz="1800">
                <a:solidFill>
                  <a:srgbClr val="000000"/>
                </a:solidFill>
              </a:defRPr>
            </a:pPr>
            <a:r>
              <a:rPr sz="1975" dirty="0">
                <a:solidFill>
                  <a:srgbClr val="000000"/>
                </a:solidFill>
              </a:rPr>
              <a:t>Purchasing usually does this function.</a:t>
            </a:r>
          </a:p>
          <a:p>
            <a:pPr marL="475487" lvl="1" indent="-237743" algn="l" defTabSz="303783">
              <a:spcBef>
                <a:spcPts val="2100"/>
              </a:spcBef>
              <a:buSzPct val="75000"/>
              <a:buChar char="•"/>
              <a:defRPr sz="1800">
                <a:solidFill>
                  <a:srgbClr val="000000"/>
                </a:solidFill>
              </a:defRPr>
            </a:pPr>
            <a:r>
              <a:rPr sz="1975" dirty="0">
                <a:solidFill>
                  <a:srgbClr val="000000"/>
                </a:solidFill>
              </a:rPr>
              <a:t>You can have multiple sub accounts under one VPP account to handle department purchases.</a:t>
            </a:r>
          </a:p>
          <a:p>
            <a:pPr marL="237743" lvl="0" indent="-237743" algn="l" defTabSz="303783">
              <a:spcBef>
                <a:spcPts val="2100"/>
              </a:spcBef>
              <a:buSzPct val="75000"/>
              <a:buChar char="•"/>
              <a:defRPr sz="1800">
                <a:solidFill>
                  <a:srgbClr val="000000"/>
                </a:solidFill>
              </a:defRPr>
            </a:pPr>
            <a:r>
              <a:rPr sz="1975" dirty="0">
                <a:solidFill>
                  <a:srgbClr val="000000"/>
                </a:solidFill>
              </a:rPr>
              <a:t>You can purchase license codes or redemptions codes.  License codes keep you in control of the software after it is issued.</a:t>
            </a:r>
          </a:p>
        </p:txBody>
      </p:sp>
    </p:spTree>
  </p:cSld>
  <p:clrMapOvr>
    <a:masterClrMapping/>
  </p:clrMapOvr>
  <p:transition>
    <p:dissolve/>
  </p:transition>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96"/>
                                        </p:tgtEl>
                                        <p:attrNameLst>
                                          <p:attrName>style.visibility</p:attrName>
                                        </p:attrNameLst>
                                      </p:cBhvr>
                                      <p:to>
                                        <p:strVal val="visible"/>
                                      </p:to>
                                    </p:set>
                                    <p:animEffect transition="in" filter="fade">
                                      <p:cBhvr>
                                        <p:cTn id="7" dur="1500"/>
                                        <p:tgtEl>
                                          <p:spTgt spid="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p:cNvSpPr>
          <p:nvPr>
            <p:ph type="title"/>
          </p:nvPr>
        </p:nvSpPr>
        <p:spPr>
          <a:xfrm>
            <a:off x="1270000" y="477756"/>
            <a:ext cx="10464800" cy="1538870"/>
          </a:xfrm>
          <a:prstGeom prst="rect">
            <a:avLst/>
          </a:prstGeom>
        </p:spPr>
        <p:txBody>
          <a:bodyPr/>
          <a:lstStyle/>
          <a:p>
            <a:pPr lvl="0">
              <a:defRPr sz="1800">
                <a:solidFill>
                  <a:srgbClr val="000000"/>
                </a:solidFill>
              </a:defRPr>
            </a:pPr>
            <a:r>
              <a:rPr sz="8000" dirty="0">
                <a:solidFill>
                  <a:srgbClr val="000000"/>
                </a:solidFill>
              </a:rPr>
              <a:t>Terms (CheckList)</a:t>
            </a:r>
          </a:p>
        </p:txBody>
      </p:sp>
      <p:sp>
        <p:nvSpPr>
          <p:cNvPr id="501" name="Shape 501"/>
          <p:cNvSpPr>
            <a:spLocks noGrp="1"/>
          </p:cNvSpPr>
          <p:nvPr>
            <p:ph type="body" idx="1"/>
          </p:nvPr>
        </p:nvSpPr>
        <p:spPr>
          <a:xfrm>
            <a:off x="952500" y="2590800"/>
            <a:ext cx="7113935" cy="6286500"/>
          </a:xfrm>
          <a:prstGeom prst="rect">
            <a:avLst/>
          </a:prstGeom>
        </p:spPr>
        <p:txBody>
          <a:bodyPr>
            <a:normAutofit lnSpcReduction="10000"/>
          </a:bodyPr>
          <a:lstStyle/>
          <a:p>
            <a:pPr marL="571500" lvl="0" indent="-571500" algn="l">
              <a:buFont typeface="Arial"/>
              <a:buChar char="•"/>
              <a:defRPr sz="1800">
                <a:solidFill>
                  <a:srgbClr val="000000"/>
                </a:solidFill>
              </a:defRPr>
            </a:pPr>
            <a:r>
              <a:rPr sz="3800" strike="sngStrike" dirty="0">
                <a:solidFill>
                  <a:srgbClr val="000000"/>
                </a:solidFill>
              </a:rPr>
              <a:t>MDM</a:t>
            </a:r>
          </a:p>
          <a:p>
            <a:pPr marL="571500" lvl="1" indent="-571500" algn="l">
              <a:buFont typeface="Arial"/>
              <a:buChar char="•"/>
              <a:defRPr sz="1800">
                <a:solidFill>
                  <a:srgbClr val="000000"/>
                </a:solidFill>
              </a:defRPr>
            </a:pPr>
            <a:endParaRPr lang="en-US" sz="3800" strike="sngStrike" dirty="0" smtClean="0">
              <a:solidFill>
                <a:srgbClr val="000000"/>
              </a:solidFill>
            </a:endParaRPr>
          </a:p>
          <a:p>
            <a:pPr marL="571500" lvl="1" indent="-571500" algn="l">
              <a:buFont typeface="Arial"/>
              <a:buChar char="•"/>
              <a:defRPr sz="1800">
                <a:solidFill>
                  <a:srgbClr val="000000"/>
                </a:solidFill>
              </a:defRPr>
            </a:pPr>
            <a:r>
              <a:rPr sz="3800" strike="sngStrike" dirty="0" smtClean="0">
                <a:solidFill>
                  <a:srgbClr val="000000"/>
                </a:solidFill>
              </a:rPr>
              <a:t>Mobile </a:t>
            </a:r>
            <a:r>
              <a:rPr sz="3800" strike="sngStrike" dirty="0">
                <a:solidFill>
                  <a:srgbClr val="000000"/>
                </a:solidFill>
              </a:rPr>
              <a:t>Device Management</a:t>
            </a:r>
          </a:p>
          <a:p>
            <a:pPr marL="571500" lvl="0" indent="-571500" algn="l">
              <a:buFont typeface="Arial"/>
              <a:buChar char="•"/>
              <a:defRPr sz="1800">
                <a:solidFill>
                  <a:srgbClr val="000000"/>
                </a:solidFill>
              </a:defRPr>
            </a:pPr>
            <a:endParaRPr lang="en-US" sz="3800" strike="sngStrike" dirty="0" smtClean="0">
              <a:solidFill>
                <a:srgbClr val="000000"/>
              </a:solidFill>
            </a:endParaRPr>
          </a:p>
          <a:p>
            <a:pPr marL="571500" lvl="0" indent="-571500" algn="l">
              <a:buFont typeface="Arial"/>
              <a:buChar char="•"/>
              <a:defRPr sz="1800">
                <a:solidFill>
                  <a:srgbClr val="000000"/>
                </a:solidFill>
              </a:defRPr>
            </a:pPr>
            <a:r>
              <a:rPr sz="3800" strike="sngStrike" dirty="0" smtClean="0">
                <a:solidFill>
                  <a:srgbClr val="000000"/>
                </a:solidFill>
              </a:rPr>
              <a:t>VPP </a:t>
            </a:r>
            <a:endParaRPr sz="3800" strike="sngStrike" dirty="0">
              <a:solidFill>
                <a:srgbClr val="000000"/>
              </a:solidFill>
            </a:endParaRPr>
          </a:p>
          <a:p>
            <a:pPr marL="571500" lvl="1" indent="-571500" algn="l">
              <a:buFont typeface="Arial"/>
              <a:buChar char="•"/>
              <a:defRPr sz="1800">
                <a:solidFill>
                  <a:srgbClr val="000000"/>
                </a:solidFill>
              </a:defRPr>
            </a:pPr>
            <a:endParaRPr lang="en-US" sz="3800" strike="sngStrike" dirty="0" smtClean="0">
              <a:solidFill>
                <a:srgbClr val="000000"/>
              </a:solidFill>
            </a:endParaRPr>
          </a:p>
          <a:p>
            <a:pPr marL="571500" lvl="1" indent="-571500" algn="l">
              <a:buFont typeface="Arial"/>
              <a:buChar char="•"/>
              <a:defRPr sz="1800">
                <a:solidFill>
                  <a:srgbClr val="000000"/>
                </a:solidFill>
              </a:defRPr>
            </a:pPr>
            <a:r>
              <a:rPr sz="3800" strike="sngStrike" dirty="0" smtClean="0">
                <a:solidFill>
                  <a:srgbClr val="000000"/>
                </a:solidFill>
              </a:rPr>
              <a:t>Volumne </a:t>
            </a:r>
            <a:r>
              <a:rPr sz="3800" strike="sngStrike" dirty="0">
                <a:solidFill>
                  <a:srgbClr val="000000"/>
                </a:solidFill>
              </a:rPr>
              <a:t>Purchase Program</a:t>
            </a:r>
          </a:p>
          <a:p>
            <a:pPr marL="571500" lvl="0" indent="-571500" algn="l">
              <a:buFont typeface="Arial"/>
              <a:buChar char="•"/>
              <a:defRPr sz="1800">
                <a:solidFill>
                  <a:srgbClr val="000000"/>
                </a:solidFill>
              </a:defRPr>
            </a:pPr>
            <a:endParaRPr lang="en-US" sz="3800" dirty="0" smtClean="0">
              <a:solidFill>
                <a:srgbClr val="000000"/>
              </a:solidFill>
            </a:endParaRPr>
          </a:p>
          <a:p>
            <a:pPr marL="571500" lvl="0" indent="-571500" algn="l">
              <a:buFont typeface="Arial"/>
              <a:buChar char="•"/>
              <a:defRPr sz="1800">
                <a:solidFill>
                  <a:srgbClr val="000000"/>
                </a:solidFill>
              </a:defRPr>
            </a:pPr>
            <a:r>
              <a:rPr sz="3800" dirty="0" smtClean="0">
                <a:solidFill>
                  <a:srgbClr val="000000"/>
                </a:solidFill>
              </a:rPr>
              <a:t>DEP </a:t>
            </a:r>
            <a:endParaRPr sz="3800" dirty="0">
              <a:solidFill>
                <a:srgbClr val="000000"/>
              </a:solidFill>
            </a:endParaRPr>
          </a:p>
          <a:p>
            <a:pPr marL="571500" lvl="1" indent="-571500" algn="l">
              <a:buFont typeface="Arial"/>
              <a:buChar char="•"/>
              <a:defRPr sz="1800">
                <a:solidFill>
                  <a:srgbClr val="000000"/>
                </a:solidFill>
              </a:defRPr>
            </a:pPr>
            <a:endParaRPr lang="en-US" sz="3800" dirty="0" smtClean="0">
              <a:solidFill>
                <a:srgbClr val="000000"/>
              </a:solidFill>
            </a:endParaRPr>
          </a:p>
          <a:p>
            <a:pPr marL="571500" lvl="1" indent="-571500" algn="l">
              <a:buFont typeface="Arial"/>
              <a:buChar char="•"/>
              <a:defRPr sz="1800">
                <a:solidFill>
                  <a:srgbClr val="000000"/>
                </a:solidFill>
              </a:defRPr>
            </a:pPr>
            <a:r>
              <a:rPr sz="3800" dirty="0" smtClean="0">
                <a:solidFill>
                  <a:srgbClr val="000000"/>
                </a:solidFill>
              </a:rPr>
              <a:t>Device </a:t>
            </a:r>
            <a:r>
              <a:rPr sz="3800" dirty="0">
                <a:solidFill>
                  <a:srgbClr val="000000"/>
                </a:solidFill>
              </a:rPr>
              <a:t>Enrollment Program</a:t>
            </a:r>
          </a:p>
        </p:txBody>
      </p:sp>
      <p:sp>
        <p:nvSpPr>
          <p:cNvPr id="502" name="Shape 502"/>
          <p:cNvSpPr/>
          <p:nvPr/>
        </p:nvSpPr>
        <p:spPr>
          <a:xfrm>
            <a:off x="8572500" y="2590800"/>
            <a:ext cx="387622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274320" lvl="0" indent="-274320" algn="l" defTabSz="350520">
              <a:spcBef>
                <a:spcPts val="2500"/>
              </a:spcBef>
              <a:buSzPct val="75000"/>
              <a:buChar char="•"/>
              <a:defRPr sz="1800">
                <a:solidFill>
                  <a:srgbClr val="000000"/>
                </a:solidFill>
              </a:defRPr>
            </a:pPr>
            <a:r>
              <a:rPr sz="2280" dirty="0">
                <a:solidFill>
                  <a:srgbClr val="000000"/>
                </a:solidFill>
              </a:rPr>
              <a:t>Sign Up for DEP (Free)</a:t>
            </a:r>
          </a:p>
          <a:p>
            <a:pPr marL="548640" lvl="1" indent="-274320" algn="l" defTabSz="350520">
              <a:spcBef>
                <a:spcPts val="2500"/>
              </a:spcBef>
              <a:buSzPct val="75000"/>
              <a:buChar char="•"/>
              <a:defRPr sz="1800">
                <a:solidFill>
                  <a:srgbClr val="000000"/>
                </a:solidFill>
              </a:defRPr>
            </a:pPr>
            <a:r>
              <a:rPr sz="2280" dirty="0">
                <a:solidFill>
                  <a:srgbClr val="000000"/>
                </a:solidFill>
              </a:rPr>
              <a:t>Only a specific use AppleID Login account should be used and for only this purpose. </a:t>
            </a:r>
            <a:endParaRPr lang="en-US" sz="2280" dirty="0" smtClean="0">
              <a:solidFill>
                <a:srgbClr val="000000"/>
              </a:solidFill>
            </a:endParaRPr>
          </a:p>
          <a:p>
            <a:pPr marL="548640" lvl="1" indent="-274320" algn="l" defTabSz="350520">
              <a:spcBef>
                <a:spcPts val="2500"/>
              </a:spcBef>
              <a:buSzPct val="75000"/>
              <a:buChar char="•"/>
              <a:defRPr sz="1800">
                <a:solidFill>
                  <a:srgbClr val="000000"/>
                </a:solidFill>
              </a:defRPr>
            </a:pPr>
            <a:r>
              <a:rPr sz="2280" dirty="0" smtClean="0">
                <a:solidFill>
                  <a:srgbClr val="000000"/>
                </a:solidFill>
              </a:rPr>
              <a:t>Apple </a:t>
            </a:r>
            <a:r>
              <a:rPr sz="2280" dirty="0">
                <a:solidFill>
                  <a:srgbClr val="000000"/>
                </a:solidFill>
              </a:rPr>
              <a:t>Configurator</a:t>
            </a:r>
          </a:p>
          <a:p>
            <a:pPr marL="548640" lvl="1" indent="-274320" algn="l" defTabSz="350520">
              <a:spcBef>
                <a:spcPts val="2500"/>
              </a:spcBef>
              <a:buSzPct val="75000"/>
              <a:buChar char="•"/>
              <a:defRPr sz="1800">
                <a:solidFill>
                  <a:srgbClr val="000000"/>
                </a:solidFill>
              </a:defRPr>
            </a:pPr>
            <a:r>
              <a:rPr sz="2280" dirty="0">
                <a:solidFill>
                  <a:srgbClr val="000000"/>
                </a:solidFill>
              </a:rPr>
              <a:t>Get your customer and vendor ID numbers from your vendor NOT Apple.</a:t>
            </a:r>
          </a:p>
          <a:p>
            <a:pPr marL="274320" lvl="0" indent="-274320" algn="l" defTabSz="350520">
              <a:spcBef>
                <a:spcPts val="2500"/>
              </a:spcBef>
              <a:buSzPct val="75000"/>
              <a:buChar char="•"/>
              <a:defRPr sz="1800">
                <a:solidFill>
                  <a:srgbClr val="000000"/>
                </a:solidFill>
              </a:defRPr>
            </a:pPr>
            <a:r>
              <a:rPr sz="2280" dirty="0">
                <a:solidFill>
                  <a:srgbClr val="000000"/>
                </a:solidFill>
              </a:rPr>
              <a:t>DEP requires that chain or ownership be established by your Vendor and Apple NO ONE ELSE matters.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502"/>
                                        </p:tgtEl>
                                        <p:attrNameLst>
                                          <p:attrName>style.visibility</p:attrName>
                                        </p:attrNameLst>
                                      </p:cBhvr>
                                      <p:to>
                                        <p:strVal val="visible"/>
                                      </p:to>
                                    </p:set>
                                    <p:animEffect transition="in" filter="fade">
                                      <p:cBhvr>
                                        <p:cTn id="7" dur="1500"/>
                                        <p:tgtEl>
                                          <p:spTgt spid="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Shape 506"/>
          <p:cNvSpPr>
            <a:spLocks noGrp="1"/>
          </p:cNvSpPr>
          <p:nvPr>
            <p:ph type="title"/>
          </p:nvPr>
        </p:nvSpPr>
        <p:spPr>
          <a:xfrm>
            <a:off x="1270000" y="476200"/>
            <a:ext cx="10464800" cy="1538870"/>
          </a:xfrm>
          <a:prstGeom prst="rect">
            <a:avLst/>
          </a:prstGeom>
        </p:spPr>
        <p:txBody>
          <a:bodyPr/>
          <a:lstStyle/>
          <a:p>
            <a:pPr lvl="0">
              <a:defRPr sz="1800">
                <a:solidFill>
                  <a:srgbClr val="000000"/>
                </a:solidFill>
              </a:defRPr>
            </a:pPr>
            <a:r>
              <a:rPr sz="8000" dirty="0">
                <a:solidFill>
                  <a:srgbClr val="000000"/>
                </a:solidFill>
                <a:latin typeface="Times New Roman"/>
                <a:cs typeface="Times New Roman"/>
              </a:rPr>
              <a:t>AppleID</a:t>
            </a:r>
          </a:p>
        </p:txBody>
      </p:sp>
      <p:pic>
        <p:nvPicPr>
          <p:cNvPr id="507" name="pasted-image.tif"/>
          <p:cNvPicPr/>
          <p:nvPr/>
        </p:nvPicPr>
        <p:blipFill>
          <a:blip r:embed="rId3">
            <a:extLst/>
          </a:blip>
          <a:srcRect l="427" t="2533" r="2646" b="2533"/>
          <a:stretch>
            <a:fillRect/>
          </a:stretch>
        </p:blipFill>
        <p:spPr>
          <a:xfrm>
            <a:off x="501862" y="3180676"/>
            <a:ext cx="6856565" cy="4307665"/>
          </a:xfrm>
          <a:prstGeom prst="rect">
            <a:avLst/>
          </a:prstGeom>
          <a:ln w="12700">
            <a:miter lim="400000"/>
          </a:ln>
        </p:spPr>
      </p:pic>
      <p:sp>
        <p:nvSpPr>
          <p:cNvPr id="508" name="Shape 508"/>
          <p:cNvSpPr/>
          <p:nvPr/>
        </p:nvSpPr>
        <p:spPr>
          <a:xfrm>
            <a:off x="8572500" y="2590800"/>
            <a:ext cx="387622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347472" lvl="0" indent="-347472" algn="l" defTabSz="443991">
              <a:spcBef>
                <a:spcPts val="3100"/>
              </a:spcBef>
              <a:buSzPct val="75000"/>
              <a:buChar char="•"/>
              <a:defRPr sz="1800">
                <a:solidFill>
                  <a:srgbClr val="000000"/>
                </a:solidFill>
              </a:defRPr>
            </a:pPr>
            <a:r>
              <a:rPr sz="2888" dirty="0">
                <a:solidFill>
                  <a:srgbClr val="000000"/>
                </a:solidFill>
              </a:rPr>
              <a:t>Assign them by Rig</a:t>
            </a:r>
          </a:p>
          <a:p>
            <a:pPr marL="694944" lvl="1" indent="-347472" algn="l" defTabSz="443991">
              <a:spcBef>
                <a:spcPts val="3100"/>
              </a:spcBef>
              <a:buSzPct val="75000"/>
              <a:buChar char="•"/>
              <a:defRPr sz="1800">
                <a:solidFill>
                  <a:srgbClr val="000000"/>
                </a:solidFill>
              </a:defRPr>
            </a:pPr>
            <a:r>
              <a:rPr sz="2888" dirty="0">
                <a:solidFill>
                  <a:srgbClr val="000000"/>
                </a:solidFill>
              </a:rPr>
              <a:t>One AppleID Per Rig, Devices on Rig use the same one</a:t>
            </a:r>
          </a:p>
          <a:p>
            <a:pPr marL="694944" lvl="1" indent="-347472" algn="l" defTabSz="443991">
              <a:spcBef>
                <a:spcPts val="3100"/>
              </a:spcBef>
              <a:buSzPct val="75000"/>
              <a:buChar char="•"/>
              <a:defRPr sz="1800">
                <a:solidFill>
                  <a:srgbClr val="000000"/>
                </a:solidFill>
              </a:defRPr>
            </a:pPr>
            <a:r>
              <a:rPr sz="2888" dirty="0">
                <a:solidFill>
                  <a:srgbClr val="000000"/>
                </a:solidFill>
              </a:rPr>
              <a:t>Dont’ give out the password, updates will be a pain</a:t>
            </a:r>
          </a:p>
          <a:p>
            <a:pPr marL="347472" lvl="0" indent="-347472" algn="l" defTabSz="443991">
              <a:spcBef>
                <a:spcPts val="3100"/>
              </a:spcBef>
              <a:buSzPct val="75000"/>
              <a:buChar char="•"/>
              <a:defRPr sz="1800">
                <a:solidFill>
                  <a:srgbClr val="000000"/>
                </a:solidFill>
              </a:defRPr>
            </a:pPr>
            <a:r>
              <a:rPr sz="2888" dirty="0">
                <a:solidFill>
                  <a:srgbClr val="000000"/>
                </a:solidFill>
              </a:rPr>
              <a:t>In iOS9 this will be less important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508"/>
                                        </p:tgtEl>
                                        <p:attrNameLst>
                                          <p:attrName>style.visibility</p:attrName>
                                        </p:attrNameLst>
                                      </p:cBhvr>
                                      <p:to>
                                        <p:strVal val="visible"/>
                                      </p:to>
                                    </p:set>
                                    <p:animEffect transition="in" filter="fade">
                                      <p:cBhvr>
                                        <p:cTn id="7" dur="1500"/>
                                        <p:tgtEl>
                                          <p:spTgt spid="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191" y="725638"/>
            <a:ext cx="11437904" cy="1328808"/>
          </a:xfrm>
        </p:spPr>
        <p:txBody>
          <a:bodyPr/>
          <a:lstStyle/>
          <a:p>
            <a:r>
              <a:rPr lang="en-US" dirty="0" smtClean="0">
                <a:solidFill>
                  <a:srgbClr val="000000"/>
                </a:solidFill>
                <a:latin typeface="Times New Roman"/>
                <a:cs typeface="Times New Roman"/>
              </a:rPr>
              <a:t>Get Started…</a:t>
            </a:r>
            <a:endParaRPr lang="en-US" dirty="0">
              <a:solidFill>
                <a:srgbClr val="000000"/>
              </a:solidFill>
              <a:latin typeface="Times New Roman"/>
              <a:cs typeface="Times New Roman"/>
            </a:endParaRPr>
          </a:p>
        </p:txBody>
      </p:sp>
      <p:sp>
        <p:nvSpPr>
          <p:cNvPr id="3" name="TextBox 2"/>
          <p:cNvSpPr txBox="1"/>
          <p:nvPr/>
        </p:nvSpPr>
        <p:spPr>
          <a:xfrm>
            <a:off x="781191" y="2418873"/>
            <a:ext cx="11437904" cy="5355313"/>
          </a:xfrm>
          <a:prstGeom prst="rect">
            <a:avLst/>
          </a:prstGeom>
          <a:noFill/>
        </p:spPr>
        <p:txBody>
          <a:bodyPr wrap="square" rtlCol="0">
            <a:spAutoFit/>
          </a:bodyPr>
          <a:lstStyle/>
          <a:p>
            <a:pPr algn="l"/>
            <a:r>
              <a:rPr lang="en-US" sz="1800" b="1" dirty="0">
                <a:solidFill>
                  <a:schemeClr val="tx1"/>
                </a:solidFill>
              </a:rPr>
              <a:t>iOS 9 Deployment Technical Reference</a:t>
            </a:r>
          </a:p>
          <a:p>
            <a:pPr algn="l"/>
            <a:r>
              <a:rPr lang="en-US" sz="1800" dirty="0" smtClean="0">
                <a:solidFill>
                  <a:schemeClr val="tx1"/>
                </a:solidFill>
              </a:rPr>
              <a:t>iBooks</a:t>
            </a:r>
            <a:r>
              <a:rPr lang="en-US" sz="1800" dirty="0" smtClean="0">
                <a:solidFill>
                  <a:schemeClr val="tx1"/>
                </a:solidFill>
              </a:rPr>
              <a:t> </a:t>
            </a:r>
            <a:r>
              <a:rPr lang="en-US" sz="1800" dirty="0">
                <a:solidFill>
                  <a:schemeClr val="tx1"/>
                </a:solidFill>
              </a:rPr>
              <a:t>- </a:t>
            </a:r>
            <a:r>
              <a:rPr lang="en-US" sz="1800" u="sng" dirty="0">
                <a:hlinkClick r:id="rId2"/>
              </a:rPr>
              <a:t>https://itunes.apple.com/us/book/ios-deployment-reference/id917468024?mt=11</a:t>
            </a:r>
          </a:p>
          <a:p>
            <a:pPr algn="l"/>
            <a:r>
              <a:rPr lang="en-US" sz="1800" dirty="0" smtClean="0">
                <a:solidFill>
                  <a:srgbClr val="000000"/>
                </a:solidFill>
              </a:rPr>
              <a:t>Online </a:t>
            </a:r>
            <a:r>
              <a:rPr lang="en-US" sz="1800" dirty="0">
                <a:solidFill>
                  <a:srgbClr val="000000"/>
                </a:solidFill>
              </a:rPr>
              <a:t>- </a:t>
            </a:r>
            <a:r>
              <a:rPr lang="en-US" sz="1800" u="sng" dirty="0">
                <a:hlinkClick r:id="rId3"/>
              </a:rPr>
              <a:t>https://help.apple.com/deployment/ios</a:t>
            </a:r>
            <a:r>
              <a:rPr lang="en-US" sz="1800" u="sng" dirty="0" smtClean="0">
                <a:hlinkClick r:id="rId3"/>
              </a:rPr>
              <a:t>/</a:t>
            </a:r>
            <a:endParaRPr lang="en-US" sz="1800" u="sng" dirty="0" smtClean="0"/>
          </a:p>
          <a:p>
            <a:pPr algn="l"/>
            <a:endParaRPr lang="en-US" sz="1800" u="sng" dirty="0"/>
          </a:p>
          <a:p>
            <a:pPr algn="l"/>
            <a:r>
              <a:rPr lang="en-US" sz="1800" b="1" dirty="0">
                <a:solidFill>
                  <a:srgbClr val="000000"/>
                </a:solidFill>
              </a:rPr>
              <a:t>iOS 8 Deployment Technical </a:t>
            </a:r>
            <a:r>
              <a:rPr lang="en-US" sz="1800" b="1" dirty="0" smtClean="0">
                <a:solidFill>
                  <a:srgbClr val="000000"/>
                </a:solidFill>
              </a:rPr>
              <a:t>Reference</a:t>
            </a:r>
          </a:p>
          <a:p>
            <a:pPr algn="l"/>
            <a:r>
              <a:rPr lang="en-US" sz="1800" dirty="0" smtClean="0">
                <a:solidFill>
                  <a:srgbClr val="000000"/>
                </a:solidFill>
              </a:rPr>
              <a:t>iBook </a:t>
            </a:r>
            <a:r>
              <a:rPr lang="en-US" sz="1800" dirty="0">
                <a:solidFill>
                  <a:srgbClr val="000000"/>
                </a:solidFill>
              </a:rPr>
              <a:t>- </a:t>
            </a:r>
            <a:r>
              <a:rPr lang="en-US" sz="1800" u="sng" dirty="0">
                <a:hlinkClick r:id="rId2"/>
              </a:rPr>
              <a:t>https://itunes.apple.com/us/book/ios-deployment-reference/id917468024?mt=</a:t>
            </a:r>
            <a:r>
              <a:rPr lang="en-US" sz="1800" u="sng" dirty="0" smtClean="0">
                <a:hlinkClick r:id="rId2"/>
              </a:rPr>
              <a:t>11</a:t>
            </a:r>
            <a:endParaRPr lang="en-US" sz="1800" u="sng" dirty="0"/>
          </a:p>
          <a:p>
            <a:pPr algn="l"/>
            <a:r>
              <a:rPr lang="en-US" sz="1800" dirty="0" smtClean="0">
                <a:solidFill>
                  <a:srgbClr val="000000"/>
                </a:solidFill>
              </a:rPr>
              <a:t>Online </a:t>
            </a:r>
            <a:r>
              <a:rPr lang="en-US" sz="1800" dirty="0">
                <a:solidFill>
                  <a:srgbClr val="000000"/>
                </a:solidFill>
              </a:rPr>
              <a:t>- </a:t>
            </a:r>
            <a:r>
              <a:rPr lang="en-US" sz="1800" u="sng" dirty="0">
                <a:hlinkClick r:id="rId4"/>
              </a:rPr>
              <a:t>https://help.apple.com/deployment/ios</a:t>
            </a:r>
          </a:p>
          <a:p>
            <a:r>
              <a:rPr lang="en-US" sz="1800" dirty="0" smtClean="0">
                <a:solidFill>
                  <a:srgbClr val="000000"/>
                </a:solidFill>
              </a:rPr>
              <a:t>PDF </a:t>
            </a:r>
            <a:r>
              <a:rPr lang="en-US" sz="1800" dirty="0">
                <a:solidFill>
                  <a:srgbClr val="000000"/>
                </a:solidFill>
              </a:rPr>
              <a:t>- </a:t>
            </a:r>
            <a:r>
              <a:rPr lang="en-US" sz="1800" u="sng" dirty="0">
                <a:hlinkClick r:id="rId5"/>
              </a:rPr>
              <a:t>http://manuals.info.apple.com/MANUALS/1000/MA1685/en_US/ios_deployment_reference.pdf</a:t>
            </a:r>
          </a:p>
          <a:p>
            <a:pPr algn="l"/>
            <a:endParaRPr lang="en-US" sz="1800" dirty="0" smtClean="0">
              <a:solidFill>
                <a:srgbClr val="000000"/>
              </a:solidFill>
            </a:endParaRPr>
          </a:p>
          <a:p>
            <a:pPr algn="l"/>
            <a:r>
              <a:rPr lang="en-US" sz="1800" b="1" dirty="0">
                <a:solidFill>
                  <a:srgbClr val="000000"/>
                </a:solidFill>
              </a:rPr>
              <a:t>Device Enrollment Program (DEP) Guide</a:t>
            </a:r>
          </a:p>
          <a:p>
            <a:pPr algn="l"/>
            <a:r>
              <a:rPr lang="en-US" sz="1800" dirty="0" smtClean="0">
                <a:solidFill>
                  <a:srgbClr val="000000"/>
                </a:solidFill>
              </a:rPr>
              <a:t>PDF </a:t>
            </a:r>
            <a:r>
              <a:rPr lang="en-US" sz="1800" dirty="0">
                <a:solidFill>
                  <a:srgbClr val="000000"/>
                </a:solidFill>
              </a:rPr>
              <a:t>- </a:t>
            </a:r>
            <a:r>
              <a:rPr lang="en-US" sz="1800" u="sng" dirty="0">
                <a:hlinkClick r:id="rId6"/>
              </a:rPr>
              <a:t>http://images.apple.com/business/docs/DEP_Business_Guide.pdf</a:t>
            </a:r>
          </a:p>
          <a:p>
            <a:pPr algn="l"/>
            <a:r>
              <a:rPr lang="en-US" sz="1800" dirty="0" smtClean="0">
                <a:solidFill>
                  <a:srgbClr val="000000"/>
                </a:solidFill>
              </a:rPr>
              <a:t>Online </a:t>
            </a:r>
            <a:r>
              <a:rPr lang="en-US" sz="1800" dirty="0">
                <a:solidFill>
                  <a:srgbClr val="000000"/>
                </a:solidFill>
              </a:rPr>
              <a:t>- </a:t>
            </a:r>
            <a:r>
              <a:rPr lang="en-US" sz="1800" u="sng" dirty="0">
                <a:hlinkClick r:id="rId7"/>
              </a:rPr>
              <a:t>https://help.apple.com/deployment/programs</a:t>
            </a:r>
            <a:r>
              <a:rPr lang="en-US" sz="1800" u="sng" dirty="0" smtClean="0">
                <a:hlinkClick r:id="rId7"/>
              </a:rPr>
              <a:t>/</a:t>
            </a:r>
            <a:endParaRPr lang="en-US" sz="1800" u="sng" dirty="0" smtClean="0"/>
          </a:p>
          <a:p>
            <a:pPr algn="l"/>
            <a:endParaRPr lang="en-US" sz="1800" u="sng" dirty="0"/>
          </a:p>
          <a:p>
            <a:pPr algn="l"/>
            <a:r>
              <a:rPr lang="en-US" sz="1800" b="1" dirty="0">
                <a:solidFill>
                  <a:srgbClr val="000000"/>
                </a:solidFill>
              </a:rPr>
              <a:t>Volume Purchase Program (VPP) Guide</a:t>
            </a:r>
          </a:p>
          <a:p>
            <a:pPr algn="l"/>
            <a:r>
              <a:rPr lang="en-US" sz="1800" u="sng" dirty="0" smtClean="0">
                <a:hlinkClick r:id="rId8"/>
              </a:rPr>
              <a:t>http</a:t>
            </a:r>
            <a:r>
              <a:rPr lang="en-US" sz="1800" u="sng" dirty="0">
                <a:hlinkClick r:id="rId8"/>
              </a:rPr>
              <a:t>://images.apple.com/business/docs/VPP_Business_Guide.pdf</a:t>
            </a:r>
          </a:p>
          <a:p>
            <a:pPr algn="l"/>
            <a:r>
              <a:rPr lang="en-US" sz="1800" dirty="0" smtClean="0">
                <a:solidFill>
                  <a:srgbClr val="000000"/>
                </a:solidFill>
              </a:rPr>
              <a:t>Online </a:t>
            </a:r>
            <a:r>
              <a:rPr lang="en-US" sz="1800" dirty="0">
                <a:solidFill>
                  <a:srgbClr val="000000"/>
                </a:solidFill>
              </a:rPr>
              <a:t>- </a:t>
            </a:r>
            <a:r>
              <a:rPr lang="en-US" sz="1800" u="sng" dirty="0">
                <a:hlinkClick r:id="rId7"/>
              </a:rPr>
              <a:t>https://help.apple.com/deployment/programs</a:t>
            </a:r>
            <a:r>
              <a:rPr lang="en-US" sz="1800" u="sng" dirty="0" smtClean="0">
                <a:hlinkClick r:id="rId7"/>
              </a:rPr>
              <a:t>/</a:t>
            </a:r>
            <a:endParaRPr lang="en-US" sz="1800" u="sng" dirty="0" smtClean="0"/>
          </a:p>
          <a:p>
            <a:pPr algn="l"/>
            <a:endParaRPr lang="en-US" sz="1800" u="sng" dirty="0"/>
          </a:p>
          <a:p>
            <a:pPr algn="l"/>
            <a:r>
              <a:rPr lang="en-US" sz="1800" b="1" dirty="0">
                <a:solidFill>
                  <a:srgbClr val="000000"/>
                </a:solidFill>
              </a:rPr>
              <a:t>iOS Security White Paper</a:t>
            </a:r>
          </a:p>
          <a:p>
            <a:pPr algn="l"/>
            <a:r>
              <a:rPr lang="en-US" sz="1800" u="sng" dirty="0" smtClean="0">
                <a:hlinkClick r:id="rId9"/>
              </a:rPr>
              <a:t>http</a:t>
            </a:r>
            <a:r>
              <a:rPr lang="en-US" sz="1800" u="sng" dirty="0">
                <a:hlinkClick r:id="rId9"/>
              </a:rPr>
              <a:t>://www.apple.com/business/docs/iOS_Security_Guide.pdf</a:t>
            </a:r>
            <a:endParaRPr lang="en-US" sz="1800" dirty="0"/>
          </a:p>
        </p:txBody>
      </p:sp>
    </p:spTree>
    <p:extLst>
      <p:ext uri="{BB962C8B-B14F-4D97-AF65-F5344CB8AC3E}">
        <p14:creationId xmlns:p14="http://schemas.microsoft.com/office/powerpoint/2010/main" val="2598076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1270000" y="3288048"/>
            <a:ext cx="10464800" cy="1652251"/>
          </a:xfrm>
          <a:prstGeom prst="rect">
            <a:avLst/>
          </a:prstGeom>
        </p:spPr>
        <p:txBody>
          <a:bodyPr/>
          <a:lstStyle/>
          <a:p>
            <a:pPr lvl="0">
              <a:defRPr sz="1800">
                <a:solidFill>
                  <a:srgbClr val="000000"/>
                </a:solidFill>
              </a:defRPr>
            </a:pPr>
            <a:r>
              <a:rPr sz="8000" dirty="0">
                <a:solidFill>
                  <a:srgbClr val="000000"/>
                </a:solidFill>
                <a:latin typeface="Times New Roman"/>
                <a:cs typeface="Times New Roman"/>
              </a:rPr>
              <a:t>While Moving Forward</a:t>
            </a:r>
          </a:p>
        </p:txBody>
      </p:sp>
      <p:sp>
        <p:nvSpPr>
          <p:cNvPr id="79" name="Shape 79"/>
          <p:cNvSpPr>
            <a:spLocks noGrp="1"/>
          </p:cNvSpPr>
          <p:nvPr>
            <p:ph type="body" idx="1"/>
          </p:nvPr>
        </p:nvSpPr>
        <p:spPr>
          <a:prstGeom prst="rect">
            <a:avLst/>
          </a:prstGeom>
        </p:spPr>
        <p:txBody>
          <a:bodyPr/>
          <a:lstStyle/>
          <a:p>
            <a:pPr lvl="0">
              <a:defRPr sz="1800">
                <a:solidFill>
                  <a:srgbClr val="000000"/>
                </a:solidFill>
              </a:defRPr>
            </a:pPr>
            <a:r>
              <a:rPr sz="3200" dirty="0">
                <a:solidFill>
                  <a:srgbClr val="000000"/>
                </a:solidFill>
                <a:latin typeface="Times New Roman"/>
                <a:cs typeface="Times New Roman"/>
              </a:rPr>
              <a:t>How do I transition on the fly…While riding a bike don’t stop peddling</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body" idx="1"/>
          </p:nvPr>
        </p:nvSpPr>
        <p:spPr>
          <a:prstGeom prst="rect">
            <a:avLst/>
          </a:prstGeom>
        </p:spPr>
        <p:txBody>
          <a:bodyPr>
            <a:normAutofit/>
          </a:bodyPr>
          <a:lstStyle/>
          <a:p>
            <a:pPr marL="443484" lvl="0" indent="-443484" defTabSz="566674">
              <a:spcBef>
                <a:spcPts val="4000"/>
              </a:spcBef>
              <a:defRPr sz="1800">
                <a:solidFill>
                  <a:srgbClr val="000000"/>
                </a:solidFill>
              </a:defRPr>
            </a:pPr>
            <a:r>
              <a:rPr sz="3686" dirty="0">
                <a:solidFill>
                  <a:srgbClr val="000000"/>
                </a:solidFill>
                <a:latin typeface="Times New Roman"/>
                <a:cs typeface="Times New Roman"/>
              </a:rPr>
              <a:t>Keynote Presentations</a:t>
            </a:r>
          </a:p>
          <a:p>
            <a:pPr marL="886968" lvl="1" indent="-443484" defTabSz="566674">
              <a:spcBef>
                <a:spcPts val="4000"/>
              </a:spcBef>
              <a:defRPr sz="1800">
                <a:solidFill>
                  <a:srgbClr val="000000"/>
                </a:solidFill>
              </a:defRPr>
            </a:pPr>
            <a:r>
              <a:rPr sz="3686" strike="sngStrike" dirty="0">
                <a:solidFill>
                  <a:srgbClr val="000000"/>
                </a:solidFill>
                <a:latin typeface="Times New Roman"/>
                <a:cs typeface="Times New Roman"/>
              </a:rPr>
              <a:t>IT </a:t>
            </a:r>
          </a:p>
          <a:p>
            <a:pPr marL="1330452" lvl="2" indent="-443484" defTabSz="566674">
              <a:spcBef>
                <a:spcPts val="4000"/>
              </a:spcBef>
              <a:defRPr sz="1800">
                <a:solidFill>
                  <a:srgbClr val="000000"/>
                </a:solidFill>
              </a:defRPr>
            </a:pPr>
            <a:r>
              <a:rPr sz="3686" strike="sngStrike" dirty="0">
                <a:solidFill>
                  <a:srgbClr val="000000"/>
                </a:solidFill>
                <a:latin typeface="Times New Roman"/>
                <a:cs typeface="Times New Roman"/>
              </a:rPr>
              <a:t>(Translating iOS from Windows perspective)</a:t>
            </a:r>
          </a:p>
          <a:p>
            <a:pPr marL="886968" lvl="1" indent="-443484" defTabSz="566674">
              <a:spcBef>
                <a:spcPts val="4000"/>
              </a:spcBef>
              <a:defRPr sz="1800">
                <a:solidFill>
                  <a:srgbClr val="000000"/>
                </a:solidFill>
              </a:defRPr>
            </a:pPr>
            <a:r>
              <a:rPr sz="3686" strike="sngStrike" dirty="0">
                <a:solidFill>
                  <a:srgbClr val="000000"/>
                </a:solidFill>
                <a:latin typeface="Times New Roman"/>
                <a:cs typeface="Times New Roman"/>
              </a:rPr>
              <a:t>Brass </a:t>
            </a:r>
          </a:p>
          <a:p>
            <a:pPr marL="1330452" lvl="2" indent="-443484" defTabSz="566674">
              <a:spcBef>
                <a:spcPts val="4000"/>
              </a:spcBef>
              <a:defRPr sz="1800">
                <a:solidFill>
                  <a:srgbClr val="000000"/>
                </a:solidFill>
              </a:defRPr>
            </a:pPr>
            <a:r>
              <a:rPr sz="3686" strike="sngStrike" dirty="0">
                <a:solidFill>
                  <a:srgbClr val="000000"/>
                </a:solidFill>
                <a:latin typeface="Times New Roman"/>
                <a:cs typeface="Times New Roman"/>
              </a:rPr>
              <a:t>(Impact on People, Organization, Budget)</a:t>
            </a:r>
          </a:p>
          <a:p>
            <a:pPr marL="886968" lvl="1" indent="-443484" defTabSz="566674">
              <a:spcBef>
                <a:spcPts val="4000"/>
              </a:spcBef>
              <a:defRPr sz="1800">
                <a:solidFill>
                  <a:srgbClr val="000000"/>
                </a:solidFill>
              </a:defRPr>
            </a:pPr>
            <a:r>
              <a:rPr sz="3686" dirty="0">
                <a:solidFill>
                  <a:srgbClr val="000000"/>
                </a:solidFill>
                <a:latin typeface="Times New Roman"/>
                <a:cs typeface="Times New Roman"/>
              </a:rPr>
              <a:t>How To Pull this off</a:t>
            </a:r>
          </a:p>
          <a:p>
            <a:pPr marL="1330452" lvl="2" indent="-443484" defTabSz="566674">
              <a:spcBef>
                <a:spcPts val="4000"/>
              </a:spcBef>
              <a:defRPr sz="1800">
                <a:solidFill>
                  <a:srgbClr val="000000"/>
                </a:solidFill>
              </a:defRPr>
            </a:pPr>
            <a:r>
              <a:rPr sz="3686" dirty="0">
                <a:solidFill>
                  <a:srgbClr val="000000"/>
                </a:solidFill>
                <a:latin typeface="Times New Roman"/>
                <a:cs typeface="Times New Roman"/>
              </a:rPr>
              <a:t>(CheckList)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Shape 424"/>
          <p:cNvSpPr>
            <a:spLocks noGrp="1"/>
          </p:cNvSpPr>
          <p:nvPr>
            <p:ph type="title"/>
          </p:nvPr>
        </p:nvSpPr>
        <p:spPr>
          <a:xfrm>
            <a:off x="1270000" y="453523"/>
            <a:ext cx="10464800" cy="1402813"/>
          </a:xfrm>
          <a:prstGeom prst="rect">
            <a:avLst/>
          </a:prstGeom>
        </p:spPr>
        <p:txBody>
          <a:bodyPr/>
          <a:lstStyle/>
          <a:p>
            <a:pPr lvl="0">
              <a:defRPr sz="1800">
                <a:solidFill>
                  <a:srgbClr val="000000"/>
                </a:solidFill>
              </a:defRPr>
            </a:pPr>
            <a:r>
              <a:rPr sz="8000" dirty="0">
                <a:solidFill>
                  <a:srgbClr val="000000"/>
                </a:solidFill>
                <a:latin typeface="Times New Roman"/>
                <a:cs typeface="Times New Roman"/>
              </a:rPr>
              <a:t>Conclusions…</a:t>
            </a:r>
          </a:p>
        </p:txBody>
      </p:sp>
      <p:sp>
        <p:nvSpPr>
          <p:cNvPr id="425" name="Shape 425"/>
          <p:cNvSpPr>
            <a:spLocks noGrp="1"/>
          </p:cNvSpPr>
          <p:nvPr>
            <p:ph type="body" idx="1"/>
          </p:nvPr>
        </p:nvSpPr>
        <p:spPr>
          <a:xfrm>
            <a:off x="952500" y="2590800"/>
            <a:ext cx="5325319" cy="6286500"/>
          </a:xfrm>
          <a:prstGeom prst="rect">
            <a:avLst/>
          </a:prstGeom>
        </p:spPr>
        <p:txBody>
          <a:bodyPr/>
          <a:lstStyle/>
          <a:p>
            <a:pPr marL="571500" lvl="0" indent="-571500" algn="l">
              <a:buFont typeface="Arial"/>
              <a:buChar char="•"/>
              <a:defRPr sz="1800">
                <a:solidFill>
                  <a:srgbClr val="000000"/>
                </a:solidFill>
              </a:defRPr>
            </a:pPr>
            <a:r>
              <a:rPr sz="3800" dirty="0">
                <a:solidFill>
                  <a:srgbClr val="000000"/>
                </a:solidFill>
              </a:rPr>
              <a:t>AppleID Strategy</a:t>
            </a:r>
          </a:p>
          <a:p>
            <a:pPr marL="571500" lvl="0" indent="-571500" algn="l">
              <a:buFont typeface="Arial"/>
              <a:buChar char="•"/>
              <a:defRPr sz="1800">
                <a:solidFill>
                  <a:srgbClr val="000000"/>
                </a:solidFill>
              </a:defRPr>
            </a:pPr>
            <a:endParaRPr lang="en-US" sz="3800" dirty="0" smtClean="0">
              <a:solidFill>
                <a:srgbClr val="000000"/>
              </a:solidFill>
            </a:endParaRPr>
          </a:p>
          <a:p>
            <a:pPr marL="571500" lvl="0" indent="-571500" algn="l">
              <a:buFont typeface="Arial"/>
              <a:buChar char="•"/>
              <a:defRPr sz="1800">
                <a:solidFill>
                  <a:srgbClr val="000000"/>
                </a:solidFill>
              </a:defRPr>
            </a:pPr>
            <a:r>
              <a:rPr sz="3800" dirty="0" smtClean="0">
                <a:solidFill>
                  <a:srgbClr val="000000"/>
                </a:solidFill>
              </a:rPr>
              <a:t>MDM</a:t>
            </a:r>
            <a:endParaRPr sz="3800" dirty="0">
              <a:solidFill>
                <a:srgbClr val="000000"/>
              </a:solidFill>
            </a:endParaRPr>
          </a:p>
          <a:p>
            <a:pPr marL="571500" lvl="0" indent="-571500" algn="l">
              <a:buFont typeface="Arial"/>
              <a:buChar char="•"/>
              <a:defRPr sz="1800">
                <a:solidFill>
                  <a:srgbClr val="000000"/>
                </a:solidFill>
              </a:defRPr>
            </a:pPr>
            <a:endParaRPr lang="en-US" sz="3800" dirty="0" smtClean="0">
              <a:solidFill>
                <a:srgbClr val="000000"/>
              </a:solidFill>
            </a:endParaRPr>
          </a:p>
          <a:p>
            <a:pPr marL="571500" lvl="0" indent="-571500" algn="l">
              <a:buFont typeface="Arial"/>
              <a:buChar char="•"/>
              <a:defRPr sz="1800">
                <a:solidFill>
                  <a:srgbClr val="000000"/>
                </a:solidFill>
              </a:defRPr>
            </a:pPr>
            <a:r>
              <a:rPr sz="3800" dirty="0" smtClean="0">
                <a:solidFill>
                  <a:srgbClr val="000000"/>
                </a:solidFill>
              </a:rPr>
              <a:t>App </a:t>
            </a:r>
            <a:r>
              <a:rPr sz="3800" dirty="0">
                <a:solidFill>
                  <a:srgbClr val="000000"/>
                </a:solidFill>
              </a:rPr>
              <a:t>Deployment </a:t>
            </a:r>
          </a:p>
          <a:p>
            <a:pPr marL="571500" lvl="1" indent="-571500" algn="l">
              <a:buFont typeface="Arial"/>
              <a:buChar char="•"/>
              <a:defRPr sz="1800">
                <a:solidFill>
                  <a:srgbClr val="000000"/>
                </a:solidFill>
              </a:defRPr>
            </a:pPr>
            <a:endParaRPr lang="en-US" sz="3800" dirty="0" smtClean="0">
              <a:solidFill>
                <a:srgbClr val="000000"/>
              </a:solidFill>
            </a:endParaRPr>
          </a:p>
          <a:p>
            <a:pPr marL="571500" lvl="1" indent="-571500" algn="l">
              <a:buFont typeface="Arial"/>
              <a:buChar char="•"/>
              <a:defRPr sz="1800">
                <a:solidFill>
                  <a:srgbClr val="000000"/>
                </a:solidFill>
              </a:defRPr>
            </a:pPr>
            <a:r>
              <a:rPr sz="3800" dirty="0" smtClean="0">
                <a:solidFill>
                  <a:srgbClr val="000000"/>
                </a:solidFill>
              </a:rPr>
              <a:t>Self </a:t>
            </a:r>
            <a:r>
              <a:rPr sz="3800" dirty="0">
                <a:solidFill>
                  <a:srgbClr val="000000"/>
                </a:solidFill>
              </a:rPr>
              <a:t>Feed v. Force Feed</a:t>
            </a:r>
          </a:p>
        </p:txBody>
      </p:sp>
      <p:sp>
        <p:nvSpPr>
          <p:cNvPr id="426" name="Shape 426"/>
          <p:cNvSpPr/>
          <p:nvPr/>
        </p:nvSpPr>
        <p:spPr>
          <a:xfrm>
            <a:off x="7150100" y="2590800"/>
            <a:ext cx="532531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379475" lvl="0" indent="-379475" algn="l" defTabSz="484886">
              <a:spcBef>
                <a:spcPts val="3400"/>
              </a:spcBef>
              <a:buSzPct val="75000"/>
              <a:buChar char="•"/>
              <a:defRPr sz="1800">
                <a:solidFill>
                  <a:srgbClr val="000000"/>
                </a:solidFill>
              </a:defRPr>
            </a:pPr>
            <a:r>
              <a:rPr sz="3154" dirty="0">
                <a:solidFill>
                  <a:srgbClr val="000000"/>
                </a:solidFill>
              </a:rPr>
              <a:t>Don’t Manage AppleID’s; use and </a:t>
            </a:r>
            <a:r>
              <a:rPr sz="3154" dirty="0" smtClean="0">
                <a:solidFill>
                  <a:srgbClr val="000000"/>
                </a:solidFill>
              </a:rPr>
              <a:t>Al</a:t>
            </a:r>
            <a:r>
              <a:rPr lang="en-US" sz="3154" dirty="0" smtClean="0">
                <a:solidFill>
                  <a:srgbClr val="000000"/>
                </a:solidFill>
              </a:rPr>
              <a:t>ia</a:t>
            </a:r>
            <a:r>
              <a:rPr sz="3154" dirty="0" smtClean="0">
                <a:solidFill>
                  <a:srgbClr val="000000"/>
                </a:solidFill>
              </a:rPr>
              <a:t>s </a:t>
            </a:r>
            <a:r>
              <a:rPr sz="3154" dirty="0">
                <a:solidFill>
                  <a:srgbClr val="000000"/>
                </a:solidFill>
              </a:rPr>
              <a:t>Strategy for email accounts</a:t>
            </a:r>
          </a:p>
          <a:p>
            <a:pPr marL="379475" lvl="0" indent="-379475" algn="l" defTabSz="484886">
              <a:spcBef>
                <a:spcPts val="3400"/>
              </a:spcBef>
              <a:buSzPct val="75000"/>
              <a:buChar char="•"/>
              <a:defRPr sz="1800">
                <a:solidFill>
                  <a:srgbClr val="000000"/>
                </a:solidFill>
              </a:defRPr>
            </a:pPr>
            <a:r>
              <a:rPr sz="3154" dirty="0">
                <a:solidFill>
                  <a:srgbClr val="000000"/>
                </a:solidFill>
              </a:rPr>
              <a:t>The MDM will allow you to manipulate XML data and keys on the devices; you don’t image in the old way</a:t>
            </a:r>
          </a:p>
          <a:p>
            <a:pPr marL="379475" lvl="0" indent="-379475" algn="l" defTabSz="484886">
              <a:spcBef>
                <a:spcPts val="3400"/>
              </a:spcBef>
              <a:buSzPct val="75000"/>
              <a:buChar char="•"/>
              <a:defRPr sz="1800">
                <a:solidFill>
                  <a:srgbClr val="000000"/>
                </a:solidFill>
              </a:defRPr>
            </a:pPr>
            <a:r>
              <a:rPr sz="3154" dirty="0">
                <a:solidFill>
                  <a:srgbClr val="000000"/>
                </a:solidFill>
              </a:rPr>
              <a:t>You can force uses to depend on you or train them to pull apps themselves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Shape 435"/>
          <p:cNvSpPr>
            <a:spLocks noGrp="1"/>
          </p:cNvSpPr>
          <p:nvPr>
            <p:ph type="title"/>
          </p:nvPr>
        </p:nvSpPr>
        <p:spPr>
          <a:xfrm>
            <a:off x="3073400" y="457200"/>
            <a:ext cx="6858249" cy="1255485"/>
          </a:xfrm>
          <a:prstGeom prst="rect">
            <a:avLst/>
          </a:prstGeom>
        </p:spPr>
        <p:txBody>
          <a:bodyPr/>
          <a:lstStyle/>
          <a:p>
            <a:pPr lvl="0">
              <a:defRPr sz="1800">
                <a:solidFill>
                  <a:srgbClr val="000000"/>
                </a:solidFill>
              </a:defRPr>
            </a:pPr>
            <a:r>
              <a:rPr sz="8000" dirty="0">
                <a:solidFill>
                  <a:srgbClr val="000000"/>
                </a:solidFill>
              </a:rPr>
              <a:t>Terms</a:t>
            </a:r>
          </a:p>
        </p:txBody>
      </p:sp>
      <p:sp>
        <p:nvSpPr>
          <p:cNvPr id="433" name="Shape 433"/>
          <p:cNvSpPr>
            <a:spLocks noGrp="1"/>
          </p:cNvSpPr>
          <p:nvPr>
            <p:ph type="body" idx="1"/>
          </p:nvPr>
        </p:nvSpPr>
        <p:spPr>
          <a:xfrm>
            <a:off x="952500" y="2590800"/>
            <a:ext cx="7140476" cy="6286500"/>
          </a:xfrm>
          <a:prstGeom prst="rect">
            <a:avLst/>
          </a:prstGeom>
        </p:spPr>
        <p:txBody>
          <a:bodyPr>
            <a:normAutofit lnSpcReduction="10000"/>
          </a:bodyPr>
          <a:lstStyle/>
          <a:p>
            <a:pPr marL="571500" lvl="0" indent="-571500" algn="l">
              <a:buFont typeface="Arial"/>
              <a:buChar char="•"/>
              <a:defRPr sz="1800">
                <a:solidFill>
                  <a:srgbClr val="000000"/>
                </a:solidFill>
              </a:defRPr>
            </a:pPr>
            <a:r>
              <a:rPr sz="3800" dirty="0">
                <a:solidFill>
                  <a:srgbClr val="000000"/>
                </a:solidFill>
                <a:latin typeface="Times New Roman"/>
                <a:cs typeface="Times New Roman"/>
              </a:rPr>
              <a:t>MDM</a:t>
            </a:r>
          </a:p>
          <a:p>
            <a:pPr marL="571500" lvl="2"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3" indent="-571500" algn="l">
              <a:buFont typeface="Arial"/>
              <a:buChar char="•"/>
              <a:defRPr sz="1800">
                <a:solidFill>
                  <a:srgbClr val="000000"/>
                </a:solidFill>
              </a:defRPr>
            </a:pPr>
            <a:r>
              <a:rPr sz="3800" dirty="0" smtClean="0">
                <a:solidFill>
                  <a:srgbClr val="000000"/>
                </a:solidFill>
                <a:latin typeface="Times New Roman"/>
                <a:cs typeface="Times New Roman"/>
              </a:rPr>
              <a:t>Mobile </a:t>
            </a:r>
            <a:r>
              <a:rPr sz="3800" dirty="0">
                <a:solidFill>
                  <a:srgbClr val="000000"/>
                </a:solidFill>
                <a:latin typeface="Times New Roman"/>
                <a:cs typeface="Times New Roman"/>
              </a:rPr>
              <a:t>Device Management</a:t>
            </a:r>
          </a:p>
          <a:p>
            <a:pPr marL="571500" lvl="0"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0" indent="-571500" algn="l">
              <a:buFont typeface="Arial"/>
              <a:buChar char="•"/>
              <a:defRPr sz="1800">
                <a:solidFill>
                  <a:srgbClr val="000000"/>
                </a:solidFill>
              </a:defRPr>
            </a:pPr>
            <a:r>
              <a:rPr sz="3800" dirty="0" smtClean="0">
                <a:solidFill>
                  <a:srgbClr val="000000"/>
                </a:solidFill>
                <a:latin typeface="Times New Roman"/>
                <a:cs typeface="Times New Roman"/>
              </a:rPr>
              <a:t>VPP </a:t>
            </a:r>
            <a:endParaRPr sz="3800" dirty="0">
              <a:solidFill>
                <a:srgbClr val="000000"/>
              </a:solidFill>
              <a:latin typeface="Times New Roman"/>
              <a:cs typeface="Times New Roman"/>
            </a:endParaRPr>
          </a:p>
          <a:p>
            <a:pPr marL="571500" lvl="1"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1" indent="-571500" algn="l">
              <a:buFont typeface="Arial"/>
              <a:buChar char="•"/>
              <a:defRPr sz="1800">
                <a:solidFill>
                  <a:srgbClr val="000000"/>
                </a:solidFill>
              </a:defRPr>
            </a:pPr>
            <a:r>
              <a:rPr sz="3800" dirty="0" smtClean="0">
                <a:solidFill>
                  <a:srgbClr val="000000"/>
                </a:solidFill>
                <a:latin typeface="Times New Roman"/>
                <a:cs typeface="Times New Roman"/>
              </a:rPr>
              <a:t>Volumne </a:t>
            </a:r>
            <a:r>
              <a:rPr sz="3800" dirty="0">
                <a:solidFill>
                  <a:srgbClr val="000000"/>
                </a:solidFill>
                <a:latin typeface="Times New Roman"/>
                <a:cs typeface="Times New Roman"/>
              </a:rPr>
              <a:t>Purchase Program</a:t>
            </a:r>
          </a:p>
          <a:p>
            <a:pPr marL="571500" lvl="0"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0" indent="-571500" algn="l">
              <a:buFont typeface="Arial"/>
              <a:buChar char="•"/>
              <a:defRPr sz="1800">
                <a:solidFill>
                  <a:srgbClr val="000000"/>
                </a:solidFill>
              </a:defRPr>
            </a:pPr>
            <a:r>
              <a:rPr sz="3800" dirty="0" smtClean="0">
                <a:solidFill>
                  <a:srgbClr val="000000"/>
                </a:solidFill>
                <a:latin typeface="Times New Roman"/>
                <a:cs typeface="Times New Roman"/>
              </a:rPr>
              <a:t>DEP </a:t>
            </a:r>
            <a:endParaRPr sz="3800" dirty="0">
              <a:solidFill>
                <a:srgbClr val="000000"/>
              </a:solidFill>
              <a:latin typeface="Times New Roman"/>
              <a:cs typeface="Times New Roman"/>
            </a:endParaRPr>
          </a:p>
          <a:p>
            <a:pPr marL="571500" lvl="1"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1" indent="-571500" algn="l">
              <a:buFont typeface="Arial"/>
              <a:buChar char="•"/>
              <a:defRPr sz="1800">
                <a:solidFill>
                  <a:srgbClr val="000000"/>
                </a:solidFill>
              </a:defRPr>
            </a:pPr>
            <a:r>
              <a:rPr sz="3800" dirty="0" smtClean="0">
                <a:solidFill>
                  <a:srgbClr val="000000"/>
                </a:solidFill>
                <a:latin typeface="Times New Roman"/>
                <a:cs typeface="Times New Roman"/>
              </a:rPr>
              <a:t>Device </a:t>
            </a:r>
            <a:r>
              <a:rPr sz="3800" dirty="0">
                <a:solidFill>
                  <a:srgbClr val="000000"/>
                </a:solidFill>
                <a:latin typeface="Times New Roman"/>
                <a:cs typeface="Times New Roman"/>
              </a:rPr>
              <a:t>Enrollment Program</a:t>
            </a:r>
          </a:p>
        </p:txBody>
      </p:sp>
      <p:sp>
        <p:nvSpPr>
          <p:cNvPr id="434" name="Shape 434"/>
          <p:cNvSpPr/>
          <p:nvPr/>
        </p:nvSpPr>
        <p:spPr>
          <a:xfrm>
            <a:off x="8572500" y="2590800"/>
            <a:ext cx="387622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defTabSz="368045">
              <a:spcBef>
                <a:spcPts val="2600"/>
              </a:spcBef>
              <a:defRPr sz="1800">
                <a:solidFill>
                  <a:srgbClr val="000000"/>
                </a:solidFill>
              </a:defRPr>
            </a:pPr>
            <a:r>
              <a:rPr sz="2394" dirty="0">
                <a:solidFill>
                  <a:srgbClr val="000000"/>
                </a:solidFill>
                <a:latin typeface="Times New Roman"/>
                <a:cs typeface="Times New Roman"/>
              </a:rPr>
              <a:t>$$$$</a:t>
            </a:r>
          </a:p>
          <a:p>
            <a:pPr lvl="1" indent="144018" defTabSz="368045">
              <a:spcBef>
                <a:spcPts val="2600"/>
              </a:spcBef>
              <a:defRPr sz="1800">
                <a:solidFill>
                  <a:srgbClr val="000000"/>
                </a:solidFill>
              </a:defRPr>
            </a:pPr>
            <a:r>
              <a:rPr sz="2394" dirty="0">
                <a:solidFill>
                  <a:srgbClr val="000000"/>
                </a:solidFill>
                <a:latin typeface="Times New Roman"/>
                <a:cs typeface="Times New Roman"/>
              </a:rPr>
              <a:t>Usually a cost handled by IT, yearly subscription</a:t>
            </a:r>
          </a:p>
          <a:p>
            <a:pPr lvl="0" defTabSz="368045">
              <a:spcBef>
                <a:spcPts val="2600"/>
              </a:spcBef>
              <a:defRPr sz="1800">
                <a:solidFill>
                  <a:srgbClr val="000000"/>
                </a:solidFill>
              </a:defRPr>
            </a:pPr>
            <a:r>
              <a:rPr sz="2394" dirty="0">
                <a:solidFill>
                  <a:srgbClr val="000000"/>
                </a:solidFill>
                <a:latin typeface="Times New Roman"/>
                <a:cs typeface="Times New Roman"/>
              </a:rPr>
              <a:t>Conflict </a:t>
            </a:r>
          </a:p>
          <a:p>
            <a:pPr lvl="1" indent="144018" defTabSz="368045">
              <a:spcBef>
                <a:spcPts val="2600"/>
              </a:spcBef>
              <a:defRPr sz="1800">
                <a:solidFill>
                  <a:srgbClr val="000000"/>
                </a:solidFill>
              </a:defRPr>
            </a:pPr>
            <a:r>
              <a:rPr sz="2394" dirty="0">
                <a:solidFill>
                  <a:srgbClr val="000000"/>
                </a:solidFill>
                <a:latin typeface="Times New Roman"/>
                <a:cs typeface="Times New Roman"/>
              </a:rPr>
              <a:t>Purchasing and the department handling the MDM must work together well</a:t>
            </a:r>
          </a:p>
          <a:p>
            <a:pPr lvl="0" defTabSz="368045">
              <a:spcBef>
                <a:spcPts val="2600"/>
              </a:spcBef>
              <a:defRPr sz="1800">
                <a:solidFill>
                  <a:srgbClr val="000000"/>
                </a:solidFill>
              </a:defRPr>
            </a:pPr>
            <a:r>
              <a:rPr sz="2394" dirty="0">
                <a:solidFill>
                  <a:srgbClr val="000000"/>
                </a:solidFill>
                <a:latin typeface="Times New Roman"/>
                <a:cs typeface="Times New Roman"/>
              </a:rPr>
              <a:t>Purchasing </a:t>
            </a:r>
          </a:p>
          <a:p>
            <a:pPr lvl="1" indent="144018" defTabSz="368045">
              <a:spcBef>
                <a:spcPts val="2600"/>
              </a:spcBef>
              <a:defRPr sz="1800">
                <a:solidFill>
                  <a:srgbClr val="000000"/>
                </a:solidFill>
              </a:defRPr>
            </a:pPr>
            <a:r>
              <a:rPr sz="2394" dirty="0">
                <a:solidFill>
                  <a:srgbClr val="000000"/>
                </a:solidFill>
                <a:latin typeface="Times New Roman"/>
                <a:cs typeface="Times New Roman"/>
              </a:rPr>
              <a:t>Must provide you acess through Apple to your Serial numbers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34"/>
                                        </p:tgtEl>
                                        <p:attrNameLst>
                                          <p:attrName>style.visibility</p:attrName>
                                        </p:attrNameLst>
                                      </p:cBhvr>
                                      <p:to>
                                        <p:strVal val="visible"/>
                                      </p:to>
                                    </p:set>
                                    <p:animEffect transition="in" filter="fade">
                                      <p:cBhvr>
                                        <p:cTn id="7" dur="1500"/>
                                        <p:tgtEl>
                                          <p:spTgt spid="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Shape 437"/>
          <p:cNvSpPr>
            <a:spLocks noGrp="1"/>
          </p:cNvSpPr>
          <p:nvPr>
            <p:ph type="title"/>
          </p:nvPr>
        </p:nvSpPr>
        <p:spPr>
          <a:xfrm>
            <a:off x="1244600" y="457200"/>
            <a:ext cx="10464800" cy="1312107"/>
          </a:xfrm>
          <a:prstGeom prst="rect">
            <a:avLst/>
          </a:prstGeom>
        </p:spPr>
        <p:txBody>
          <a:bodyPr/>
          <a:lstStyle/>
          <a:p>
            <a:pPr lvl="0">
              <a:defRPr sz="1800">
                <a:solidFill>
                  <a:srgbClr val="000000"/>
                </a:solidFill>
              </a:defRPr>
            </a:pPr>
            <a:r>
              <a:rPr sz="8000" dirty="0">
                <a:solidFill>
                  <a:srgbClr val="000000"/>
                </a:solidFill>
                <a:latin typeface="Times New Roman"/>
                <a:cs typeface="Times New Roman"/>
              </a:rPr>
              <a:t>Major Decsion…</a:t>
            </a:r>
          </a:p>
        </p:txBody>
      </p:sp>
      <p:sp>
        <p:nvSpPr>
          <p:cNvPr id="438" name="Shape 438"/>
          <p:cNvSpPr>
            <a:spLocks noGrp="1"/>
          </p:cNvSpPr>
          <p:nvPr>
            <p:ph type="body" idx="1"/>
          </p:nvPr>
        </p:nvSpPr>
        <p:spPr>
          <a:xfrm>
            <a:off x="952500" y="2590800"/>
            <a:ext cx="6834634" cy="6286500"/>
          </a:xfrm>
          <a:prstGeom prst="rect">
            <a:avLst/>
          </a:prstGeom>
        </p:spPr>
        <p:txBody>
          <a:bodyPr/>
          <a:lstStyle/>
          <a:p>
            <a:pPr marL="571500" lvl="0" indent="-571500" algn="l" defTabSz="578358">
              <a:spcBef>
                <a:spcPts val="4100"/>
              </a:spcBef>
              <a:buFont typeface="Arial"/>
              <a:buChar char="•"/>
              <a:defRPr sz="1800">
                <a:solidFill>
                  <a:srgbClr val="000000"/>
                </a:solidFill>
              </a:defRPr>
            </a:pPr>
            <a:r>
              <a:rPr sz="3762" dirty="0">
                <a:solidFill>
                  <a:srgbClr val="000000"/>
                </a:solidFill>
                <a:latin typeface="Times New Roman"/>
                <a:cs typeface="Times New Roman"/>
              </a:rPr>
              <a:t>Single User, Single Device</a:t>
            </a:r>
          </a:p>
          <a:p>
            <a:pPr marL="1024128" lvl="1" indent="-571500" algn="l" defTabSz="578358">
              <a:spcBef>
                <a:spcPts val="4100"/>
              </a:spcBef>
              <a:buFont typeface="Arial"/>
              <a:buChar char="•"/>
              <a:defRPr sz="1800">
                <a:solidFill>
                  <a:srgbClr val="000000"/>
                </a:solidFill>
              </a:defRPr>
            </a:pPr>
            <a:r>
              <a:rPr sz="3762" dirty="0">
                <a:solidFill>
                  <a:srgbClr val="000000"/>
                </a:solidFill>
                <a:latin typeface="Times New Roman"/>
                <a:cs typeface="Times New Roman"/>
              </a:rPr>
              <a:t>iPhone, iPad</a:t>
            </a:r>
          </a:p>
          <a:p>
            <a:pPr marL="571500" lvl="0" indent="-571500" algn="l" defTabSz="578358">
              <a:spcBef>
                <a:spcPts val="4100"/>
              </a:spcBef>
              <a:buFont typeface="Arial"/>
              <a:buChar char="•"/>
              <a:defRPr sz="1800">
                <a:solidFill>
                  <a:srgbClr val="000000"/>
                </a:solidFill>
              </a:defRPr>
            </a:pPr>
            <a:r>
              <a:rPr sz="3762" dirty="0">
                <a:solidFill>
                  <a:srgbClr val="000000"/>
                </a:solidFill>
                <a:latin typeface="Times New Roman"/>
                <a:cs typeface="Times New Roman"/>
              </a:rPr>
              <a:t>Multiple User, Single Device</a:t>
            </a:r>
          </a:p>
          <a:p>
            <a:pPr marL="1024128" lvl="1" indent="-571500" algn="l" defTabSz="578358">
              <a:spcBef>
                <a:spcPts val="4100"/>
              </a:spcBef>
              <a:buFont typeface="Arial"/>
              <a:buChar char="•"/>
              <a:defRPr sz="1800">
                <a:solidFill>
                  <a:srgbClr val="000000"/>
                </a:solidFill>
              </a:defRPr>
            </a:pPr>
            <a:r>
              <a:rPr sz="3762" strike="sngStrike" dirty="0">
                <a:solidFill>
                  <a:srgbClr val="000000"/>
                </a:solidFill>
                <a:latin typeface="Times New Roman"/>
                <a:cs typeface="Times New Roman"/>
              </a:rPr>
              <a:t>iPhone</a:t>
            </a:r>
            <a:r>
              <a:rPr sz="3762" dirty="0">
                <a:solidFill>
                  <a:srgbClr val="000000"/>
                </a:solidFill>
                <a:latin typeface="Times New Roman"/>
                <a:cs typeface="Times New Roman"/>
              </a:rPr>
              <a:t>, iPad</a:t>
            </a:r>
          </a:p>
          <a:p>
            <a:pPr marL="571500" lvl="0" indent="-571500" algn="l" defTabSz="578358">
              <a:spcBef>
                <a:spcPts val="4100"/>
              </a:spcBef>
              <a:buFont typeface="Arial"/>
              <a:buChar char="•"/>
              <a:defRPr sz="1800">
                <a:solidFill>
                  <a:srgbClr val="000000"/>
                </a:solidFill>
              </a:defRPr>
            </a:pPr>
            <a:r>
              <a:rPr sz="3762" dirty="0">
                <a:solidFill>
                  <a:srgbClr val="000000"/>
                </a:solidFill>
                <a:latin typeface="Times New Roman"/>
                <a:cs typeface="Times New Roman"/>
              </a:rPr>
              <a:t>Single User, Multiple Devices</a:t>
            </a:r>
          </a:p>
          <a:p>
            <a:pPr marL="1024128" lvl="1" indent="-571500" algn="l" defTabSz="578358">
              <a:spcBef>
                <a:spcPts val="4100"/>
              </a:spcBef>
              <a:buFont typeface="Arial"/>
              <a:buChar char="•"/>
              <a:defRPr sz="1800">
                <a:solidFill>
                  <a:srgbClr val="000000"/>
                </a:solidFill>
              </a:defRPr>
            </a:pPr>
            <a:r>
              <a:rPr sz="3762" dirty="0">
                <a:solidFill>
                  <a:srgbClr val="000000"/>
                </a:solidFill>
                <a:latin typeface="Times New Roman"/>
                <a:cs typeface="Times New Roman"/>
              </a:rPr>
              <a:t>iPhone, iPad</a:t>
            </a:r>
          </a:p>
        </p:txBody>
      </p:sp>
      <p:sp>
        <p:nvSpPr>
          <p:cNvPr id="439" name="Shape 439"/>
          <p:cNvSpPr/>
          <p:nvPr/>
        </p:nvSpPr>
        <p:spPr>
          <a:xfrm>
            <a:off x="8572500" y="2590800"/>
            <a:ext cx="387622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269747" lvl="0"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Classic Police Deployment</a:t>
            </a:r>
          </a:p>
          <a:p>
            <a:pPr marL="539495" lvl="1"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Check the device out to the user, they sign for it.</a:t>
            </a:r>
          </a:p>
          <a:p>
            <a:pPr marL="269747" lvl="0"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Classic Fire Deployment</a:t>
            </a:r>
          </a:p>
          <a:p>
            <a:pPr marL="539495" lvl="1"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Device is part of the engine or companion to other gear.</a:t>
            </a:r>
          </a:p>
          <a:p>
            <a:pPr marL="269747" lvl="0"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Administrative Deployment</a:t>
            </a:r>
          </a:p>
          <a:p>
            <a:pPr marL="539495" lvl="1" indent="-269747" algn="l" defTabSz="344677">
              <a:spcBef>
                <a:spcPts val="2400"/>
              </a:spcBef>
              <a:buSzPct val="75000"/>
              <a:buChar char="•"/>
              <a:defRPr sz="1800">
                <a:solidFill>
                  <a:srgbClr val="000000"/>
                </a:solidFill>
              </a:defRPr>
            </a:pPr>
            <a:r>
              <a:rPr sz="2241" dirty="0">
                <a:solidFill>
                  <a:schemeClr val="tx1"/>
                </a:solidFill>
                <a:latin typeface="Times New Roman"/>
                <a:cs typeface="Times New Roman"/>
              </a:rPr>
              <a:t>User has a bigger issue getting to all </a:t>
            </a:r>
            <a:r>
              <a:rPr sz="2241" dirty="0" smtClean="0">
                <a:solidFill>
                  <a:schemeClr val="tx1"/>
                </a:solidFill>
                <a:latin typeface="Times New Roman"/>
                <a:cs typeface="Times New Roman"/>
              </a:rPr>
              <a:t>the</a:t>
            </a:r>
            <a:r>
              <a:rPr lang="en-US" sz="2241" dirty="0" smtClean="0">
                <a:solidFill>
                  <a:schemeClr val="tx1"/>
                </a:solidFill>
                <a:latin typeface="Times New Roman"/>
                <a:cs typeface="Times New Roman"/>
              </a:rPr>
              <a:t>ir</a:t>
            </a:r>
            <a:r>
              <a:rPr sz="2241" dirty="0" smtClean="0">
                <a:solidFill>
                  <a:schemeClr val="tx1"/>
                </a:solidFill>
                <a:latin typeface="Times New Roman"/>
                <a:cs typeface="Times New Roman"/>
              </a:rPr>
              <a:t> </a:t>
            </a:r>
            <a:r>
              <a:rPr sz="2241" dirty="0">
                <a:solidFill>
                  <a:schemeClr val="tx1"/>
                </a:solidFill>
                <a:latin typeface="Times New Roman"/>
                <a:cs typeface="Times New Roman"/>
              </a:rPr>
              <a:t>files from multiple devices</a:t>
            </a:r>
          </a:p>
        </p:txBody>
      </p:sp>
      <p:sp>
        <p:nvSpPr>
          <p:cNvPr id="2" name="Lightning Bolt 1"/>
          <p:cNvSpPr/>
          <p:nvPr/>
        </p:nvSpPr>
        <p:spPr>
          <a:xfrm>
            <a:off x="7529709" y="4157436"/>
            <a:ext cx="1243327" cy="788710"/>
          </a:xfrm>
          <a:prstGeom prst="lightningBolt">
            <a:avLst/>
          </a:prstGeom>
          <a:solidFill>
            <a:schemeClr val="bg1"/>
          </a:solidFill>
          <a:ln w="12700" cap="flat">
            <a:noFill/>
            <a:miter lim="400000"/>
          </a:ln>
          <a:effectLst>
            <a:outerShdw blurRad="76200" dir="18900000" rotWithShape="0">
              <a:srgbClr val="000000">
                <a:alpha val="8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endParaRPr>
          </a:p>
        </p:txBody>
      </p:sp>
      <p:sp>
        <p:nvSpPr>
          <p:cNvPr id="6" name="Lightning Bolt 5"/>
          <p:cNvSpPr/>
          <p:nvPr/>
        </p:nvSpPr>
        <p:spPr>
          <a:xfrm>
            <a:off x="7529709" y="5352537"/>
            <a:ext cx="1243327" cy="788710"/>
          </a:xfrm>
          <a:prstGeom prst="lightningBolt">
            <a:avLst/>
          </a:prstGeom>
          <a:solidFill>
            <a:schemeClr val="bg1"/>
          </a:solidFill>
          <a:ln w="12700" cap="flat">
            <a:noFill/>
            <a:miter lim="400000"/>
          </a:ln>
          <a:effectLst>
            <a:outerShdw blurRad="76200" dir="18900000" rotWithShape="0">
              <a:srgbClr val="000000">
                <a:alpha val="8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39"/>
                                        </p:tgtEl>
                                        <p:attrNameLst>
                                          <p:attrName>style.visibility</p:attrName>
                                        </p:attrNameLst>
                                      </p:cBhvr>
                                      <p:to>
                                        <p:strVal val="visible"/>
                                      </p:to>
                                    </p:set>
                                    <p:animEffect transition="in" filter="fade">
                                      <p:cBhvr>
                                        <p:cTn id="7" dur="1500"/>
                                        <p:tgtEl>
                                          <p:spTgt spid="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Shape 444"/>
          <p:cNvSpPr>
            <a:spLocks noGrp="1"/>
          </p:cNvSpPr>
          <p:nvPr>
            <p:ph type="body" idx="1"/>
          </p:nvPr>
        </p:nvSpPr>
        <p:spPr>
          <a:prstGeom prst="rect">
            <a:avLst/>
          </a:prstGeom>
        </p:spPr>
        <p:txBody>
          <a:bodyPr>
            <a:normAutofit/>
          </a:bodyPr>
          <a:lstStyle/>
          <a:p>
            <a:pPr marL="443484" lvl="0" indent="-443484" defTabSz="566674">
              <a:spcBef>
                <a:spcPts val="4000"/>
              </a:spcBef>
              <a:defRPr sz="1800">
                <a:solidFill>
                  <a:srgbClr val="000000"/>
                </a:solidFill>
              </a:defRPr>
            </a:pPr>
            <a:r>
              <a:rPr sz="3686" dirty="0">
                <a:solidFill>
                  <a:srgbClr val="000000"/>
                </a:solidFill>
                <a:latin typeface="Times New Roman"/>
                <a:cs typeface="Times New Roman"/>
              </a:rPr>
              <a:t>Keynote Presentations</a:t>
            </a:r>
          </a:p>
          <a:p>
            <a:pPr marL="886968" lvl="1" indent="-443484" defTabSz="566674">
              <a:spcBef>
                <a:spcPts val="4000"/>
              </a:spcBef>
              <a:defRPr sz="1800">
                <a:solidFill>
                  <a:srgbClr val="000000"/>
                </a:solidFill>
              </a:defRPr>
            </a:pPr>
            <a:r>
              <a:rPr sz="3686" strike="sngStrike" dirty="0">
                <a:solidFill>
                  <a:srgbClr val="000000"/>
                </a:solidFill>
                <a:latin typeface="Times New Roman"/>
                <a:cs typeface="Times New Roman"/>
              </a:rPr>
              <a:t>IT </a:t>
            </a:r>
          </a:p>
          <a:p>
            <a:pPr marL="1330452" lvl="2" indent="-443484" defTabSz="566674">
              <a:spcBef>
                <a:spcPts val="4000"/>
              </a:spcBef>
              <a:defRPr sz="1800">
                <a:solidFill>
                  <a:srgbClr val="000000"/>
                </a:solidFill>
              </a:defRPr>
            </a:pPr>
            <a:r>
              <a:rPr sz="3686" strike="sngStrike" dirty="0">
                <a:solidFill>
                  <a:srgbClr val="000000"/>
                </a:solidFill>
                <a:latin typeface="Times New Roman"/>
                <a:cs typeface="Times New Roman"/>
              </a:rPr>
              <a:t>(Translating iOS from Windows perspective)</a:t>
            </a:r>
          </a:p>
          <a:p>
            <a:pPr marL="886968" lvl="1" indent="-443484" defTabSz="566674">
              <a:spcBef>
                <a:spcPts val="4000"/>
              </a:spcBef>
              <a:defRPr sz="1800">
                <a:solidFill>
                  <a:srgbClr val="000000"/>
                </a:solidFill>
              </a:defRPr>
            </a:pPr>
            <a:r>
              <a:rPr sz="3686" strike="sngStrike" dirty="0">
                <a:solidFill>
                  <a:srgbClr val="000000"/>
                </a:solidFill>
                <a:latin typeface="Times New Roman"/>
                <a:cs typeface="Times New Roman"/>
              </a:rPr>
              <a:t>Brass </a:t>
            </a:r>
          </a:p>
          <a:p>
            <a:pPr marL="1330452" lvl="2" indent="-443484" defTabSz="566674">
              <a:spcBef>
                <a:spcPts val="4000"/>
              </a:spcBef>
              <a:defRPr sz="1800">
                <a:solidFill>
                  <a:srgbClr val="000000"/>
                </a:solidFill>
              </a:defRPr>
            </a:pPr>
            <a:r>
              <a:rPr sz="3686" strike="sngStrike" dirty="0">
                <a:solidFill>
                  <a:srgbClr val="000000"/>
                </a:solidFill>
                <a:latin typeface="Times New Roman"/>
                <a:cs typeface="Times New Roman"/>
              </a:rPr>
              <a:t>(Impact on People, Organization, Budget)</a:t>
            </a:r>
          </a:p>
          <a:p>
            <a:pPr marL="886968" lvl="1" indent="-443484" defTabSz="566674">
              <a:spcBef>
                <a:spcPts val="4000"/>
              </a:spcBef>
              <a:defRPr sz="1800">
                <a:solidFill>
                  <a:srgbClr val="000000"/>
                </a:solidFill>
              </a:defRPr>
            </a:pPr>
            <a:r>
              <a:rPr sz="3686" dirty="0">
                <a:solidFill>
                  <a:srgbClr val="000000"/>
                </a:solidFill>
                <a:latin typeface="Times New Roman"/>
                <a:cs typeface="Times New Roman"/>
              </a:rPr>
              <a:t>How To Pull this off</a:t>
            </a:r>
          </a:p>
          <a:p>
            <a:pPr marL="1330452" lvl="2" indent="-443484" defTabSz="566674">
              <a:spcBef>
                <a:spcPts val="4000"/>
              </a:spcBef>
              <a:defRPr sz="1800">
                <a:solidFill>
                  <a:srgbClr val="000000"/>
                </a:solidFill>
              </a:defRPr>
            </a:pPr>
            <a:r>
              <a:rPr sz="3686" dirty="0">
                <a:solidFill>
                  <a:srgbClr val="000000"/>
                </a:solidFill>
                <a:latin typeface="Times New Roman"/>
                <a:cs typeface="Times New Roman"/>
              </a:rPr>
              <a:t>(CheckList)</a:t>
            </a:r>
          </a:p>
        </p:txBody>
      </p:sp>
      <p:pic>
        <p:nvPicPr>
          <p:cNvPr id="445" name="pasted-image.tif"/>
          <p:cNvPicPr/>
          <p:nvPr/>
        </p:nvPicPr>
        <p:blipFill>
          <a:blip r:embed="rId3">
            <a:extLst/>
          </a:blip>
          <a:stretch>
            <a:fillRect/>
          </a:stretch>
        </p:blipFill>
        <p:spPr>
          <a:xfrm>
            <a:off x="7392440" y="331589"/>
            <a:ext cx="4907214" cy="313786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Shape 449"/>
          <p:cNvSpPr>
            <a:spLocks noGrp="1"/>
          </p:cNvSpPr>
          <p:nvPr>
            <p:ph type="title"/>
          </p:nvPr>
        </p:nvSpPr>
        <p:spPr>
          <a:xfrm>
            <a:off x="1244600" y="457200"/>
            <a:ext cx="10464800" cy="1402813"/>
          </a:xfrm>
          <a:prstGeom prst="rect">
            <a:avLst/>
          </a:prstGeom>
        </p:spPr>
        <p:txBody>
          <a:bodyPr/>
          <a:lstStyle/>
          <a:p>
            <a:pPr lvl="0">
              <a:defRPr sz="1800">
                <a:solidFill>
                  <a:srgbClr val="000000"/>
                </a:solidFill>
              </a:defRPr>
            </a:pPr>
            <a:r>
              <a:rPr sz="8000" dirty="0">
                <a:solidFill>
                  <a:srgbClr val="000000"/>
                </a:solidFill>
                <a:latin typeface="Times New Roman"/>
                <a:cs typeface="Times New Roman"/>
              </a:rPr>
              <a:t>Terms (CheckList)</a:t>
            </a:r>
          </a:p>
        </p:txBody>
      </p:sp>
      <p:sp>
        <p:nvSpPr>
          <p:cNvPr id="450" name="Shape 450"/>
          <p:cNvSpPr>
            <a:spLocks noGrp="1"/>
          </p:cNvSpPr>
          <p:nvPr>
            <p:ph type="body" idx="1"/>
          </p:nvPr>
        </p:nvSpPr>
        <p:spPr>
          <a:xfrm>
            <a:off x="952500" y="2590800"/>
            <a:ext cx="7113935" cy="6286500"/>
          </a:xfrm>
          <a:prstGeom prst="rect">
            <a:avLst/>
          </a:prstGeom>
        </p:spPr>
        <p:txBody>
          <a:bodyPr>
            <a:normAutofit lnSpcReduction="10000"/>
          </a:bodyPr>
          <a:lstStyle/>
          <a:p>
            <a:pPr marL="571500" lvl="0" indent="-571500" algn="l">
              <a:buFont typeface="Arial"/>
              <a:buChar char="•"/>
              <a:defRPr sz="1800">
                <a:solidFill>
                  <a:srgbClr val="000000"/>
                </a:solidFill>
              </a:defRPr>
            </a:pPr>
            <a:r>
              <a:rPr sz="3800" dirty="0">
                <a:solidFill>
                  <a:srgbClr val="000000"/>
                </a:solidFill>
                <a:latin typeface="Times New Roman"/>
                <a:cs typeface="Times New Roman"/>
              </a:rPr>
              <a:t>MDM</a:t>
            </a:r>
          </a:p>
          <a:p>
            <a:pPr marL="571500" lvl="1" indent="-571500" algn="l">
              <a:buFont typeface="Arial"/>
              <a:buChar char="•"/>
              <a:defRPr sz="1800">
                <a:solidFill>
                  <a:srgbClr val="000000"/>
                </a:solidFill>
              </a:defRPr>
            </a:pPr>
            <a:endParaRPr lang="en-US" sz="3800" dirty="0" smtClean="0">
              <a:solidFill>
                <a:srgbClr val="000000"/>
              </a:solidFill>
              <a:latin typeface="Times New Roman"/>
              <a:cs typeface="Times New Roman"/>
            </a:endParaRPr>
          </a:p>
          <a:p>
            <a:pPr marL="571500" lvl="1" indent="-571500" algn="l">
              <a:buFont typeface="Arial"/>
              <a:buChar char="•"/>
              <a:defRPr sz="1800">
                <a:solidFill>
                  <a:srgbClr val="000000"/>
                </a:solidFill>
              </a:defRPr>
            </a:pPr>
            <a:r>
              <a:rPr sz="3800" dirty="0" smtClean="0">
                <a:solidFill>
                  <a:srgbClr val="000000"/>
                </a:solidFill>
                <a:latin typeface="Times New Roman"/>
                <a:cs typeface="Times New Roman"/>
              </a:rPr>
              <a:t>Mobile </a:t>
            </a:r>
            <a:r>
              <a:rPr sz="3800" dirty="0">
                <a:solidFill>
                  <a:srgbClr val="000000"/>
                </a:solidFill>
                <a:latin typeface="Times New Roman"/>
                <a:cs typeface="Times New Roman"/>
              </a:rPr>
              <a:t>Device Management</a:t>
            </a:r>
          </a:p>
          <a:p>
            <a:pPr marL="571500" lvl="0" indent="-571500" algn="l">
              <a:buFont typeface="Arial"/>
              <a:buChar char="•"/>
              <a:defRPr sz="1800">
                <a:solidFill>
                  <a:srgbClr val="000000"/>
                </a:solidFill>
              </a:defRPr>
            </a:pPr>
            <a:endParaRPr lang="en-US" sz="3800" strike="sngStrike" dirty="0" smtClean="0">
              <a:solidFill>
                <a:srgbClr val="000000"/>
              </a:solidFill>
              <a:latin typeface="Times New Roman"/>
              <a:cs typeface="Times New Roman"/>
            </a:endParaRPr>
          </a:p>
          <a:p>
            <a:pPr marL="571500" lvl="0" indent="-571500" algn="l">
              <a:buFont typeface="Arial"/>
              <a:buChar char="•"/>
              <a:defRPr sz="1800">
                <a:solidFill>
                  <a:srgbClr val="000000"/>
                </a:solidFill>
              </a:defRPr>
            </a:pPr>
            <a:r>
              <a:rPr sz="3800" strike="sngStrike" dirty="0" smtClean="0">
                <a:solidFill>
                  <a:srgbClr val="000000"/>
                </a:solidFill>
                <a:latin typeface="Times New Roman"/>
                <a:cs typeface="Times New Roman"/>
              </a:rPr>
              <a:t>VPP </a:t>
            </a:r>
            <a:endParaRPr sz="3800" strike="sngStrike" dirty="0">
              <a:solidFill>
                <a:srgbClr val="000000"/>
              </a:solidFill>
              <a:latin typeface="Times New Roman"/>
              <a:cs typeface="Times New Roman"/>
            </a:endParaRPr>
          </a:p>
          <a:p>
            <a:pPr marL="571500" lvl="1" indent="-571500" algn="l">
              <a:buFont typeface="Arial"/>
              <a:buChar char="•"/>
              <a:defRPr sz="1800">
                <a:solidFill>
                  <a:srgbClr val="000000"/>
                </a:solidFill>
              </a:defRPr>
            </a:pPr>
            <a:endParaRPr lang="en-US" sz="3800" strike="sngStrike" dirty="0" smtClean="0">
              <a:solidFill>
                <a:srgbClr val="000000"/>
              </a:solidFill>
              <a:latin typeface="Times New Roman"/>
              <a:cs typeface="Times New Roman"/>
            </a:endParaRPr>
          </a:p>
          <a:p>
            <a:pPr marL="571500" lvl="1" indent="-571500" algn="l">
              <a:buFont typeface="Arial"/>
              <a:buChar char="•"/>
              <a:defRPr sz="1800">
                <a:solidFill>
                  <a:srgbClr val="000000"/>
                </a:solidFill>
              </a:defRPr>
            </a:pPr>
            <a:r>
              <a:rPr sz="3800" strike="sngStrike" dirty="0" smtClean="0">
                <a:solidFill>
                  <a:srgbClr val="000000"/>
                </a:solidFill>
                <a:latin typeface="Times New Roman"/>
                <a:cs typeface="Times New Roman"/>
              </a:rPr>
              <a:t>Volumne </a:t>
            </a:r>
            <a:r>
              <a:rPr sz="3800" strike="sngStrike" dirty="0">
                <a:solidFill>
                  <a:srgbClr val="000000"/>
                </a:solidFill>
                <a:latin typeface="Times New Roman"/>
                <a:cs typeface="Times New Roman"/>
              </a:rPr>
              <a:t>Purchase Program</a:t>
            </a:r>
          </a:p>
          <a:p>
            <a:pPr marL="571500" lvl="0" indent="-571500" algn="l">
              <a:buFont typeface="Arial"/>
              <a:buChar char="•"/>
              <a:defRPr sz="1800">
                <a:solidFill>
                  <a:srgbClr val="000000"/>
                </a:solidFill>
              </a:defRPr>
            </a:pPr>
            <a:endParaRPr lang="en-US" sz="3800" strike="sngStrike" dirty="0" smtClean="0">
              <a:solidFill>
                <a:srgbClr val="000000"/>
              </a:solidFill>
              <a:latin typeface="Times New Roman"/>
              <a:cs typeface="Times New Roman"/>
            </a:endParaRPr>
          </a:p>
          <a:p>
            <a:pPr marL="571500" lvl="0" indent="-571500" algn="l">
              <a:buFont typeface="Arial"/>
              <a:buChar char="•"/>
              <a:defRPr sz="1800">
                <a:solidFill>
                  <a:srgbClr val="000000"/>
                </a:solidFill>
              </a:defRPr>
            </a:pPr>
            <a:r>
              <a:rPr sz="3800" strike="sngStrike" dirty="0" smtClean="0">
                <a:solidFill>
                  <a:srgbClr val="000000"/>
                </a:solidFill>
                <a:latin typeface="Times New Roman"/>
                <a:cs typeface="Times New Roman"/>
              </a:rPr>
              <a:t>DEP </a:t>
            </a:r>
            <a:endParaRPr sz="3800" strike="sngStrike" dirty="0">
              <a:solidFill>
                <a:srgbClr val="000000"/>
              </a:solidFill>
              <a:latin typeface="Times New Roman"/>
              <a:cs typeface="Times New Roman"/>
            </a:endParaRPr>
          </a:p>
          <a:p>
            <a:pPr marL="571500" lvl="1" indent="-571500" algn="l">
              <a:buFont typeface="Arial"/>
              <a:buChar char="•"/>
              <a:defRPr sz="1800">
                <a:solidFill>
                  <a:srgbClr val="000000"/>
                </a:solidFill>
              </a:defRPr>
            </a:pPr>
            <a:endParaRPr lang="en-US" sz="3800" strike="sngStrike" dirty="0" smtClean="0">
              <a:solidFill>
                <a:srgbClr val="000000"/>
              </a:solidFill>
              <a:latin typeface="Times New Roman"/>
              <a:cs typeface="Times New Roman"/>
            </a:endParaRPr>
          </a:p>
          <a:p>
            <a:pPr marL="571500" lvl="1" indent="-571500" algn="l">
              <a:buFont typeface="Arial"/>
              <a:buChar char="•"/>
              <a:defRPr sz="1800">
                <a:solidFill>
                  <a:srgbClr val="000000"/>
                </a:solidFill>
              </a:defRPr>
            </a:pPr>
            <a:r>
              <a:rPr sz="3800" strike="sngStrike" dirty="0" smtClean="0">
                <a:solidFill>
                  <a:srgbClr val="000000"/>
                </a:solidFill>
                <a:latin typeface="Times New Roman"/>
                <a:cs typeface="Times New Roman"/>
              </a:rPr>
              <a:t>Device </a:t>
            </a:r>
            <a:r>
              <a:rPr sz="3800" strike="sngStrike" dirty="0">
                <a:solidFill>
                  <a:srgbClr val="000000"/>
                </a:solidFill>
                <a:latin typeface="Times New Roman"/>
                <a:cs typeface="Times New Roman"/>
              </a:rPr>
              <a:t>Enrollment Program</a:t>
            </a:r>
          </a:p>
        </p:txBody>
      </p:sp>
      <p:sp>
        <p:nvSpPr>
          <p:cNvPr id="451" name="Shape 451"/>
          <p:cNvSpPr/>
          <p:nvPr/>
        </p:nvSpPr>
        <p:spPr>
          <a:xfrm>
            <a:off x="8572500" y="2590800"/>
            <a:ext cx="3876229"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251460" lvl="0" indent="-251460" algn="l" defTabSz="321310">
              <a:spcBef>
                <a:spcPts val="2300"/>
              </a:spcBef>
              <a:buSzPct val="75000"/>
              <a:buChar char="•"/>
              <a:defRPr sz="1800">
                <a:solidFill>
                  <a:srgbClr val="000000"/>
                </a:solidFill>
              </a:defRPr>
            </a:pPr>
            <a:r>
              <a:rPr sz="2090" dirty="0">
                <a:solidFill>
                  <a:srgbClr val="000000"/>
                </a:solidFill>
                <a:latin typeface="Times New Roman"/>
                <a:cs typeface="Times New Roman"/>
              </a:rPr>
              <a:t>Cost and IT</a:t>
            </a:r>
          </a:p>
          <a:p>
            <a:pPr marL="502920" lvl="1" indent="-251460" algn="l" defTabSz="321310">
              <a:spcBef>
                <a:spcPts val="2300"/>
              </a:spcBef>
              <a:buSzPct val="75000"/>
              <a:buChar char="•"/>
              <a:defRPr sz="1800">
                <a:solidFill>
                  <a:srgbClr val="000000"/>
                </a:solidFill>
              </a:defRPr>
            </a:pPr>
            <a:r>
              <a:rPr sz="2090" dirty="0">
                <a:solidFill>
                  <a:srgbClr val="000000"/>
                </a:solidFill>
                <a:latin typeface="Times New Roman"/>
                <a:cs typeface="Times New Roman"/>
              </a:rPr>
              <a:t>In order to scale support you must have and MDM.  </a:t>
            </a:r>
          </a:p>
          <a:p>
            <a:pPr marL="251460" lvl="0" indent="-251460" algn="l" defTabSz="321310">
              <a:spcBef>
                <a:spcPts val="2300"/>
              </a:spcBef>
              <a:buSzPct val="75000"/>
              <a:buChar char="•"/>
              <a:defRPr sz="1800">
                <a:solidFill>
                  <a:srgbClr val="000000"/>
                </a:solidFill>
              </a:defRPr>
            </a:pPr>
            <a:r>
              <a:rPr sz="2090" dirty="0">
                <a:solidFill>
                  <a:srgbClr val="000000"/>
                </a:solidFill>
                <a:latin typeface="Times New Roman"/>
                <a:cs typeface="Times New Roman"/>
              </a:rPr>
              <a:t> Apple Configurator</a:t>
            </a:r>
          </a:p>
          <a:p>
            <a:pPr marL="502920" lvl="1" indent="-251460" algn="l" defTabSz="321310">
              <a:spcBef>
                <a:spcPts val="2300"/>
              </a:spcBef>
              <a:buSzPct val="75000"/>
              <a:buChar char="•"/>
              <a:defRPr sz="1800">
                <a:solidFill>
                  <a:srgbClr val="000000"/>
                </a:solidFill>
              </a:defRPr>
            </a:pPr>
            <a:r>
              <a:rPr sz="2090" dirty="0">
                <a:solidFill>
                  <a:srgbClr val="000000"/>
                </a:solidFill>
                <a:latin typeface="Times New Roman"/>
                <a:cs typeface="Times New Roman"/>
              </a:rPr>
              <a:t>This software does not scale to devices which leave your physical location, it only works over USB for maintenance.</a:t>
            </a:r>
          </a:p>
          <a:p>
            <a:pPr marL="251460" lvl="0" indent="-251460" algn="l" defTabSz="321310">
              <a:spcBef>
                <a:spcPts val="2300"/>
              </a:spcBef>
              <a:buSzPct val="75000"/>
              <a:buChar char="•"/>
              <a:defRPr sz="1800">
                <a:solidFill>
                  <a:srgbClr val="000000"/>
                </a:solidFill>
              </a:defRPr>
            </a:pPr>
            <a:r>
              <a:rPr sz="2090" dirty="0">
                <a:solidFill>
                  <a:srgbClr val="000000"/>
                </a:solidFill>
                <a:latin typeface="Times New Roman"/>
                <a:cs typeface="Times New Roman"/>
              </a:rPr>
              <a:t>Without </a:t>
            </a:r>
            <a:r>
              <a:rPr sz="2090" dirty="0" smtClean="0">
                <a:solidFill>
                  <a:srgbClr val="000000"/>
                </a:solidFill>
                <a:latin typeface="Times New Roman"/>
                <a:cs typeface="Times New Roman"/>
              </a:rPr>
              <a:t>an </a:t>
            </a:r>
            <a:r>
              <a:rPr sz="2090" dirty="0">
                <a:solidFill>
                  <a:srgbClr val="000000"/>
                </a:solidFill>
                <a:latin typeface="Times New Roman"/>
                <a:cs typeface="Times New Roman"/>
              </a:rPr>
              <a:t>MDM your project will be dependant upon you physically touching devices all the time.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p:tmAbs val="0"/>
                                  </p:iterate>
                                  <p:childTnLst>
                                    <p:set>
                                      <p:cBhvr>
                                        <p:cTn id="6" fill="hold"/>
                                        <p:tgtEl>
                                          <p:spTgt spid="451"/>
                                        </p:tgtEl>
                                        <p:attrNameLst>
                                          <p:attrName>style.visibility</p:attrName>
                                        </p:attrNameLst>
                                      </p:cBhvr>
                                      <p:to>
                                        <p:strVal val="visible"/>
                                      </p:to>
                                    </p:set>
                                    <p:animEffect transition="in" filter="fade">
                                      <p:cBhvr>
                                        <p:cTn id="7" dur="1500"/>
                                        <p:tgtEl>
                                          <p:spTgt spid="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Shape 449"/>
          <p:cNvSpPr>
            <a:spLocks noGrp="1"/>
          </p:cNvSpPr>
          <p:nvPr>
            <p:ph type="title"/>
          </p:nvPr>
        </p:nvSpPr>
        <p:spPr>
          <a:xfrm>
            <a:off x="184997" y="457200"/>
            <a:ext cx="12630643" cy="1402813"/>
          </a:xfrm>
          <a:prstGeom prst="rect">
            <a:avLst/>
          </a:prstGeom>
        </p:spPr>
        <p:txBody>
          <a:bodyPr/>
          <a:lstStyle/>
          <a:p>
            <a:pPr lvl="0">
              <a:defRPr sz="1800">
                <a:solidFill>
                  <a:srgbClr val="000000"/>
                </a:solidFill>
              </a:defRPr>
            </a:pPr>
            <a:r>
              <a:rPr lang="en-US" sz="8000" dirty="0" smtClean="0">
                <a:solidFill>
                  <a:srgbClr val="000000"/>
                </a:solidFill>
                <a:latin typeface="Times New Roman"/>
                <a:cs typeface="Times New Roman"/>
              </a:rPr>
              <a:t>Mobile Device Management</a:t>
            </a:r>
            <a:endParaRPr sz="8000" dirty="0">
              <a:solidFill>
                <a:srgbClr val="000000"/>
              </a:solidFill>
              <a:latin typeface="Times New Roman"/>
              <a:cs typeface="Times New Roman"/>
            </a:endParaRPr>
          </a:p>
        </p:txBody>
      </p:sp>
      <p:pic>
        <p:nvPicPr>
          <p:cNvPr id="3" name="Picture 2" descr="smm-tit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2543" y="1860013"/>
            <a:ext cx="10884575" cy="7454562"/>
          </a:xfrm>
          <a:prstGeom prst="rect">
            <a:avLst/>
          </a:prstGeom>
        </p:spPr>
      </p:pic>
    </p:spTree>
    <p:extLst>
      <p:ext uri="{BB962C8B-B14F-4D97-AF65-F5344CB8AC3E}">
        <p14:creationId xmlns:p14="http://schemas.microsoft.com/office/powerpoint/2010/main" val="1550377399"/>
      </p:ext>
    </p:extLst>
  </p:cSld>
  <p:clrMapOvr>
    <a:masterClrMapping/>
  </p:clrMapOvr>
  <p:transition spd="med"/>
  <p:timing>
    <p:tnLst>
      <p:par>
        <p:cTn id="1" dur="indefinite" restart="never" fill="hold"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1412</Words>
  <Application>Microsoft Office PowerPoint</Application>
  <PresentationFormat>Custom</PresentationFormat>
  <Paragraphs>199</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Best Practices</vt:lpstr>
      <vt:lpstr>While Moving Forward</vt:lpstr>
      <vt:lpstr>PowerPoint Presentation</vt:lpstr>
      <vt:lpstr>Conclusions…</vt:lpstr>
      <vt:lpstr>Terms</vt:lpstr>
      <vt:lpstr>Major Decsion…</vt:lpstr>
      <vt:lpstr>PowerPoint Presentation</vt:lpstr>
      <vt:lpstr>Terms (CheckList)</vt:lpstr>
      <vt:lpstr>Mobile Device Management</vt:lpstr>
      <vt:lpstr>What does an MDM do…</vt:lpstr>
      <vt:lpstr>MDM Server</vt:lpstr>
      <vt:lpstr>Terms (CheckList)</vt:lpstr>
      <vt:lpstr>Terms (CheckList)</vt:lpstr>
      <vt:lpstr>AppleID</vt:lpstr>
      <vt:lpstr>Get Started…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cp:lastModifiedBy>Laurent</cp:lastModifiedBy>
  <cp:revision>9</cp:revision>
  <dcterms:modified xsi:type="dcterms:W3CDTF">2015-09-24T15:39:36Z</dcterms:modified>
</cp:coreProperties>
</file>