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7" r:id="rId4"/>
    <p:sldId id="262" r:id="rId5"/>
    <p:sldId id="270" r:id="rId6"/>
    <p:sldId id="271" r:id="rId7"/>
    <p:sldId id="261" r:id="rId8"/>
    <p:sldId id="259" r:id="rId9"/>
    <p:sldId id="269" r:id="rId10"/>
    <p:sldId id="263" r:id="rId11"/>
    <p:sldId id="264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56BE2-71D6-4526-BCE5-11096D57D50F}" v="1316" dt="2025-01-08T00:51:05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3" d="100"/>
          <a:sy n="113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pass, Laurent" userId="a8f264bf-0be6-414b-8f0a-c950b2d5f911" providerId="ADAL" clId="{8E156BE2-71D6-4526-BCE5-11096D57D50F}"/>
    <pc:docChg chg="undo redo custSel addSld delSld modSld sldOrd">
      <pc:chgData name="Repass, Laurent" userId="a8f264bf-0be6-414b-8f0a-c950b2d5f911" providerId="ADAL" clId="{8E156BE2-71D6-4526-BCE5-11096D57D50F}" dt="2025-01-08T00:51:25.431" v="4572" actId="1076"/>
      <pc:docMkLst>
        <pc:docMk/>
      </pc:docMkLst>
      <pc:sldChg chg="addSp delSp modSp mod modAnim">
        <pc:chgData name="Repass, Laurent" userId="a8f264bf-0be6-414b-8f0a-c950b2d5f911" providerId="ADAL" clId="{8E156BE2-71D6-4526-BCE5-11096D57D50F}" dt="2025-01-07T21:50:56.672" v="229" actId="20577"/>
        <pc:sldMkLst>
          <pc:docMk/>
          <pc:sldMk cId="1793339707" sldId="257"/>
        </pc:sldMkLst>
        <pc:spChg chg="mod">
          <ac:chgData name="Repass, Laurent" userId="a8f264bf-0be6-414b-8f0a-c950b2d5f911" providerId="ADAL" clId="{8E156BE2-71D6-4526-BCE5-11096D57D50F}" dt="2025-01-07T21:50:56.672" v="229" actId="20577"/>
          <ac:spMkLst>
            <pc:docMk/>
            <pc:sldMk cId="1793339707" sldId="257"/>
            <ac:spMk id="2" creationId="{00000000-0000-0000-0000-000000000000}"/>
          </ac:spMkLst>
        </pc:spChg>
        <pc:spChg chg="mod">
          <ac:chgData name="Repass, Laurent" userId="a8f264bf-0be6-414b-8f0a-c950b2d5f911" providerId="ADAL" clId="{8E156BE2-71D6-4526-BCE5-11096D57D50F}" dt="2025-01-07T21:46:22.998" v="193" actId="1076"/>
          <ac:spMkLst>
            <pc:docMk/>
            <pc:sldMk cId="1793339707" sldId="257"/>
            <ac:spMk id="9" creationId="{7CABA52D-A4B2-013E-1C59-4BA3F071E695}"/>
          </ac:spMkLst>
        </pc:spChg>
        <pc:spChg chg="mod">
          <ac:chgData name="Repass, Laurent" userId="a8f264bf-0be6-414b-8f0a-c950b2d5f911" providerId="ADAL" clId="{8E156BE2-71D6-4526-BCE5-11096D57D50F}" dt="2025-01-07T21:50:24.177" v="220" actId="14100"/>
          <ac:spMkLst>
            <pc:docMk/>
            <pc:sldMk cId="1793339707" sldId="257"/>
            <ac:spMk id="11" creationId="{F55E4518-4857-A365-F29D-A89DA4356AC1}"/>
          </ac:spMkLst>
        </pc:spChg>
        <pc:spChg chg="mod">
          <ac:chgData name="Repass, Laurent" userId="a8f264bf-0be6-414b-8f0a-c950b2d5f911" providerId="ADAL" clId="{8E156BE2-71D6-4526-BCE5-11096D57D50F}" dt="2025-01-07T21:50:24.177" v="220" actId="14100"/>
          <ac:spMkLst>
            <pc:docMk/>
            <pc:sldMk cId="1793339707" sldId="257"/>
            <ac:spMk id="12" creationId="{09EAA373-958C-99B8-0634-2D303814EFA9}"/>
          </ac:spMkLst>
        </pc:spChg>
        <pc:spChg chg="mod">
          <ac:chgData name="Repass, Laurent" userId="a8f264bf-0be6-414b-8f0a-c950b2d5f911" providerId="ADAL" clId="{8E156BE2-71D6-4526-BCE5-11096D57D50F}" dt="2025-01-07T21:50:24.177" v="220" actId="14100"/>
          <ac:spMkLst>
            <pc:docMk/>
            <pc:sldMk cId="1793339707" sldId="257"/>
            <ac:spMk id="13" creationId="{2F3A693B-793B-301B-679A-471DDE3BABE0}"/>
          </ac:spMkLst>
        </pc:spChg>
        <pc:spChg chg="mod">
          <ac:chgData name="Repass, Laurent" userId="a8f264bf-0be6-414b-8f0a-c950b2d5f911" providerId="ADAL" clId="{8E156BE2-71D6-4526-BCE5-11096D57D50F}" dt="2025-01-07T21:50:24.177" v="220" actId="14100"/>
          <ac:spMkLst>
            <pc:docMk/>
            <pc:sldMk cId="1793339707" sldId="257"/>
            <ac:spMk id="14" creationId="{B9706E6D-5AF1-AD6A-93E4-51F9D5D2EBB7}"/>
          </ac:spMkLst>
        </pc:spChg>
        <pc:spChg chg="mod">
          <ac:chgData name="Repass, Laurent" userId="a8f264bf-0be6-414b-8f0a-c950b2d5f911" providerId="ADAL" clId="{8E156BE2-71D6-4526-BCE5-11096D57D50F}" dt="2025-01-07T21:50:05.342" v="218" actId="206"/>
          <ac:spMkLst>
            <pc:docMk/>
            <pc:sldMk cId="1793339707" sldId="257"/>
            <ac:spMk id="16" creationId="{C671E408-BEA3-9C37-8D0A-811651E382E7}"/>
          </ac:spMkLst>
        </pc:spChg>
        <pc:spChg chg="mod">
          <ac:chgData name="Repass, Laurent" userId="a8f264bf-0be6-414b-8f0a-c950b2d5f911" providerId="ADAL" clId="{8E156BE2-71D6-4526-BCE5-11096D57D50F}" dt="2025-01-07T21:50:05.342" v="218" actId="206"/>
          <ac:spMkLst>
            <pc:docMk/>
            <pc:sldMk cId="1793339707" sldId="257"/>
            <ac:spMk id="17" creationId="{7FE85E4E-2114-6DD4-FD9A-67A3F6413FA3}"/>
          </ac:spMkLst>
        </pc:spChg>
        <pc:spChg chg="mod">
          <ac:chgData name="Repass, Laurent" userId="a8f264bf-0be6-414b-8f0a-c950b2d5f911" providerId="ADAL" clId="{8E156BE2-71D6-4526-BCE5-11096D57D50F}" dt="2025-01-07T21:50:05.342" v="218" actId="206"/>
          <ac:spMkLst>
            <pc:docMk/>
            <pc:sldMk cId="1793339707" sldId="257"/>
            <ac:spMk id="18" creationId="{A23A77DA-E714-04AC-3CE6-5E133C8C282D}"/>
          </ac:spMkLst>
        </pc:spChg>
        <pc:spChg chg="del mod">
          <ac:chgData name="Repass, Laurent" userId="a8f264bf-0be6-414b-8f0a-c950b2d5f911" providerId="ADAL" clId="{8E156BE2-71D6-4526-BCE5-11096D57D50F}" dt="2025-01-07T21:38:01.812" v="154" actId="478"/>
          <ac:spMkLst>
            <pc:docMk/>
            <pc:sldMk cId="1793339707" sldId="257"/>
            <ac:spMk id="20" creationId="{C2A6AD37-297B-B86E-298C-3F3B414FB939}"/>
          </ac:spMkLst>
        </pc:spChg>
        <pc:spChg chg="mod">
          <ac:chgData name="Repass, Laurent" userId="a8f264bf-0be6-414b-8f0a-c950b2d5f911" providerId="ADAL" clId="{8E156BE2-71D6-4526-BCE5-11096D57D50F}" dt="2025-01-07T21:38:01.812" v="154" actId="478"/>
          <ac:spMkLst>
            <pc:docMk/>
            <pc:sldMk cId="1793339707" sldId="257"/>
            <ac:spMk id="21" creationId="{0055A307-98D4-7F4A-1C69-9DE28346BF60}"/>
          </ac:spMkLst>
        </pc:spChg>
        <pc:spChg chg="mod">
          <ac:chgData name="Repass, Laurent" userId="a8f264bf-0be6-414b-8f0a-c950b2d5f911" providerId="ADAL" clId="{8E156BE2-71D6-4526-BCE5-11096D57D50F}" dt="2025-01-07T21:38:01.812" v="154" actId="478"/>
          <ac:spMkLst>
            <pc:docMk/>
            <pc:sldMk cId="1793339707" sldId="257"/>
            <ac:spMk id="22" creationId="{C14E5D47-012A-8C54-C7B2-4C3778B962D4}"/>
          </ac:spMkLst>
        </pc:spChg>
        <pc:grpChg chg="mod">
          <ac:chgData name="Repass, Laurent" userId="a8f264bf-0be6-414b-8f0a-c950b2d5f911" providerId="ADAL" clId="{8E156BE2-71D6-4526-BCE5-11096D57D50F}" dt="2025-01-07T21:50:24.177" v="220" actId="14100"/>
          <ac:grpSpMkLst>
            <pc:docMk/>
            <pc:sldMk cId="1793339707" sldId="257"/>
            <ac:grpSpMk id="10" creationId="{AEC781AA-1675-A799-C712-45E5956D7E14}"/>
          </ac:grpSpMkLst>
        </pc:grpChg>
        <pc:grpChg chg="mod">
          <ac:chgData name="Repass, Laurent" userId="a8f264bf-0be6-414b-8f0a-c950b2d5f911" providerId="ADAL" clId="{8E156BE2-71D6-4526-BCE5-11096D57D50F}" dt="2025-01-07T21:50:05.342" v="218" actId="206"/>
          <ac:grpSpMkLst>
            <pc:docMk/>
            <pc:sldMk cId="1793339707" sldId="257"/>
            <ac:grpSpMk id="15" creationId="{9D06E540-7DC4-26C3-89D8-93FC6772697D}"/>
          </ac:grpSpMkLst>
        </pc:grpChg>
        <pc:grpChg chg="del mod">
          <ac:chgData name="Repass, Laurent" userId="a8f264bf-0be6-414b-8f0a-c950b2d5f911" providerId="ADAL" clId="{8E156BE2-71D6-4526-BCE5-11096D57D50F}" dt="2025-01-07T21:38:03.968" v="155" actId="478"/>
          <ac:grpSpMkLst>
            <pc:docMk/>
            <pc:sldMk cId="1793339707" sldId="257"/>
            <ac:grpSpMk id="19" creationId="{FF285CA1-9958-1A7B-B658-F37DA47AA121}"/>
          </ac:grpSpMkLst>
        </pc:grpChg>
        <pc:picChg chg="mod">
          <ac:chgData name="Repass, Laurent" userId="a8f264bf-0be6-414b-8f0a-c950b2d5f911" providerId="ADAL" clId="{8E156BE2-71D6-4526-BCE5-11096D57D50F}" dt="2025-01-07T21:47:12.708" v="196" actId="1076"/>
          <ac:picMkLst>
            <pc:docMk/>
            <pc:sldMk cId="1793339707" sldId="257"/>
            <ac:picMk id="8" creationId="{77441ECE-299E-6711-1DC7-7D1D6F9472A4}"/>
          </ac:picMkLst>
        </pc:picChg>
        <pc:picChg chg="add mod">
          <ac:chgData name="Repass, Laurent" userId="a8f264bf-0be6-414b-8f0a-c950b2d5f911" providerId="ADAL" clId="{8E156BE2-71D6-4526-BCE5-11096D57D50F}" dt="2025-01-07T21:46:26.040" v="194" actId="1076"/>
          <ac:picMkLst>
            <pc:docMk/>
            <pc:sldMk cId="1793339707" sldId="257"/>
            <ac:picMk id="24" creationId="{EE6F1B64-2704-1485-81EB-F6A333E871DF}"/>
          </ac:picMkLst>
        </pc:picChg>
        <pc:picChg chg="add del">
          <ac:chgData name="Repass, Laurent" userId="a8f264bf-0be6-414b-8f0a-c950b2d5f911" providerId="ADAL" clId="{8E156BE2-71D6-4526-BCE5-11096D57D50F}" dt="2025-01-07T21:39:49.425" v="158" actId="22"/>
          <ac:picMkLst>
            <pc:docMk/>
            <pc:sldMk cId="1793339707" sldId="257"/>
            <ac:picMk id="26" creationId="{55704682-11CD-BD08-C7AA-3B9BFE71F9FE}"/>
          </ac:picMkLst>
        </pc:picChg>
        <pc:picChg chg="add mod">
          <ac:chgData name="Repass, Laurent" userId="a8f264bf-0be6-414b-8f0a-c950b2d5f911" providerId="ADAL" clId="{8E156BE2-71D6-4526-BCE5-11096D57D50F}" dt="2025-01-07T21:42:15.315" v="171" actId="1076"/>
          <ac:picMkLst>
            <pc:docMk/>
            <pc:sldMk cId="1793339707" sldId="257"/>
            <ac:picMk id="28" creationId="{318C7ED6-4662-6103-CDC2-578580F04260}"/>
          </ac:picMkLst>
        </pc:picChg>
      </pc:sldChg>
      <pc:sldChg chg="addSp delSp modSp mod">
        <pc:chgData name="Repass, Laurent" userId="a8f264bf-0be6-414b-8f0a-c950b2d5f911" providerId="ADAL" clId="{8E156BE2-71D6-4526-BCE5-11096D57D50F}" dt="2025-01-08T00:36:44.962" v="3470" actId="20577"/>
        <pc:sldMkLst>
          <pc:docMk/>
          <pc:sldMk cId="3787972275" sldId="259"/>
        </pc:sldMkLst>
        <pc:spChg chg="mod">
          <ac:chgData name="Repass, Laurent" userId="a8f264bf-0be6-414b-8f0a-c950b2d5f911" providerId="ADAL" clId="{8E156BE2-71D6-4526-BCE5-11096D57D50F}" dt="2025-01-07T22:33:57.035" v="691" actId="20577"/>
          <ac:spMkLst>
            <pc:docMk/>
            <pc:sldMk cId="3787972275" sldId="259"/>
            <ac:spMk id="2" creationId="{00000000-0000-0000-0000-000000000000}"/>
          </ac:spMkLst>
        </pc:spChg>
        <pc:spChg chg="del">
          <ac:chgData name="Repass, Laurent" userId="a8f264bf-0be6-414b-8f0a-c950b2d5f911" providerId="ADAL" clId="{8E156BE2-71D6-4526-BCE5-11096D57D50F}" dt="2025-01-07T22:33:37.882" v="682" actId="12084"/>
          <ac:spMkLst>
            <pc:docMk/>
            <pc:sldMk cId="3787972275" sldId="259"/>
            <ac:spMk id="4" creationId="{00000000-0000-0000-0000-000000000000}"/>
          </ac:spMkLst>
        </pc:spChg>
        <pc:spChg chg="del">
          <ac:chgData name="Repass, Laurent" userId="a8f264bf-0be6-414b-8f0a-c950b2d5f911" providerId="ADAL" clId="{8E156BE2-71D6-4526-BCE5-11096D57D50F}" dt="2025-01-07T22:45:20.957" v="842" actId="478"/>
          <ac:spMkLst>
            <pc:docMk/>
            <pc:sldMk cId="3787972275" sldId="259"/>
            <ac:spMk id="6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7T22:45:22.529" v="843" actId="478"/>
          <ac:spMkLst>
            <pc:docMk/>
            <pc:sldMk cId="3787972275" sldId="259"/>
            <ac:spMk id="9" creationId="{83C3A625-AEED-B5D4-9C2A-27200C0F9391}"/>
          </ac:spMkLst>
        </pc:spChg>
        <pc:graphicFrameChg chg="add mod">
          <ac:chgData name="Repass, Laurent" userId="a8f264bf-0be6-414b-8f0a-c950b2d5f911" providerId="ADAL" clId="{8E156BE2-71D6-4526-BCE5-11096D57D50F}" dt="2025-01-08T00:36:44.962" v="3470" actId="20577"/>
          <ac:graphicFrameMkLst>
            <pc:docMk/>
            <pc:sldMk cId="3787972275" sldId="259"/>
            <ac:graphicFrameMk id="7" creationId="{9181C77E-EAAA-7D10-6B80-CB8BECC81974}"/>
          </ac:graphicFrameMkLst>
        </pc:graphicFrameChg>
      </pc:sldChg>
      <pc:sldChg chg="addSp delSp modSp mod ord modClrScheme chgLayout">
        <pc:chgData name="Repass, Laurent" userId="a8f264bf-0be6-414b-8f0a-c950b2d5f911" providerId="ADAL" clId="{8E156BE2-71D6-4526-BCE5-11096D57D50F}" dt="2025-01-07T23:12:49.992" v="1093" actId="20577"/>
        <pc:sldMkLst>
          <pc:docMk/>
          <pc:sldMk cId="2733575664" sldId="260"/>
        </pc:sldMkLst>
        <pc:spChg chg="mod">
          <ac:chgData name="Repass, Laurent" userId="a8f264bf-0be6-414b-8f0a-c950b2d5f911" providerId="ADAL" clId="{8E156BE2-71D6-4526-BCE5-11096D57D50F}" dt="2025-01-07T22:08:17.594" v="344" actId="26606"/>
          <ac:spMkLst>
            <pc:docMk/>
            <pc:sldMk cId="2733575664" sldId="260"/>
            <ac:spMk id="2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7T22:08:17.594" v="344" actId="26606"/>
          <ac:spMkLst>
            <pc:docMk/>
            <pc:sldMk cId="2733575664" sldId="260"/>
            <ac:spMk id="3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7T22:17:58.887" v="425" actId="12084"/>
          <ac:spMkLst>
            <pc:docMk/>
            <pc:sldMk cId="2733575664" sldId="260"/>
            <ac:spMk id="6" creationId="{62369212-7D61-A79A-A4F6-405FB033AE13}"/>
          </ac:spMkLst>
        </pc:spChg>
        <pc:spChg chg="add del mod">
          <ac:chgData name="Repass, Laurent" userId="a8f264bf-0be6-414b-8f0a-c950b2d5f911" providerId="ADAL" clId="{8E156BE2-71D6-4526-BCE5-11096D57D50F}" dt="2025-01-07T22:15:31.198" v="403" actId="22"/>
          <ac:spMkLst>
            <pc:docMk/>
            <pc:sldMk cId="2733575664" sldId="260"/>
            <ac:spMk id="10" creationId="{DB9F8BF7-97EE-65F2-E31D-D6F999DB6F85}"/>
          </ac:spMkLst>
        </pc:spChg>
        <pc:graphicFrameChg chg="add del mod">
          <ac:chgData name="Repass, Laurent" userId="a8f264bf-0be6-414b-8f0a-c950b2d5f911" providerId="ADAL" clId="{8E156BE2-71D6-4526-BCE5-11096D57D50F}" dt="2025-01-07T22:07:31.932" v="335" actId="26606"/>
          <ac:graphicFrameMkLst>
            <pc:docMk/>
            <pc:sldMk cId="2733575664" sldId="260"/>
            <ac:graphicFrameMk id="5" creationId="{646B12E5-93E6-BC39-5352-9383272F9A55}"/>
          </ac:graphicFrameMkLst>
        </pc:graphicFrameChg>
        <pc:graphicFrameChg chg="add del mod">
          <ac:chgData name="Repass, Laurent" userId="a8f264bf-0be6-414b-8f0a-c950b2d5f911" providerId="ADAL" clId="{8E156BE2-71D6-4526-BCE5-11096D57D50F}" dt="2025-01-07T22:14:24.019" v="393" actId="478"/>
          <ac:graphicFrameMkLst>
            <pc:docMk/>
            <pc:sldMk cId="2733575664" sldId="260"/>
            <ac:graphicFrameMk id="7" creationId="{75D443AB-56BB-9A14-9B58-F9EF8535E560}"/>
          </ac:graphicFrameMkLst>
        </pc:graphicFrameChg>
        <pc:graphicFrameChg chg="add del modGraphic">
          <ac:chgData name="Repass, Laurent" userId="a8f264bf-0be6-414b-8f0a-c950b2d5f911" providerId="ADAL" clId="{8E156BE2-71D6-4526-BCE5-11096D57D50F}" dt="2025-01-07T22:14:57.783" v="395" actId="1032"/>
          <ac:graphicFrameMkLst>
            <pc:docMk/>
            <pc:sldMk cId="2733575664" sldId="260"/>
            <ac:graphicFrameMk id="8" creationId="{2E1F727E-B4A7-D783-C773-08044F36331D}"/>
          </ac:graphicFrameMkLst>
        </pc:graphicFrameChg>
        <pc:graphicFrameChg chg="add mod">
          <ac:chgData name="Repass, Laurent" userId="a8f264bf-0be6-414b-8f0a-c950b2d5f911" providerId="ADAL" clId="{8E156BE2-71D6-4526-BCE5-11096D57D50F}" dt="2025-01-07T23:12:49.992" v="1093" actId="20577"/>
          <ac:graphicFrameMkLst>
            <pc:docMk/>
            <pc:sldMk cId="2733575664" sldId="260"/>
            <ac:graphicFrameMk id="11" creationId="{A4C01BA1-0746-CE4A-7792-C6850F59E6B2}"/>
          </ac:graphicFrameMkLst>
        </pc:graphicFrameChg>
      </pc:sldChg>
      <pc:sldChg chg="addSp delSp modSp mod">
        <pc:chgData name="Repass, Laurent" userId="a8f264bf-0be6-414b-8f0a-c950b2d5f911" providerId="ADAL" clId="{8E156BE2-71D6-4526-BCE5-11096D57D50F}" dt="2025-01-07T23:34:49.371" v="1544" actId="20577"/>
        <pc:sldMkLst>
          <pc:docMk/>
          <pc:sldMk cId="4076067160" sldId="261"/>
        </pc:sldMkLst>
        <pc:spChg chg="mod">
          <ac:chgData name="Repass, Laurent" userId="a8f264bf-0be6-414b-8f0a-c950b2d5f911" providerId="ADAL" clId="{8E156BE2-71D6-4526-BCE5-11096D57D50F}" dt="2025-01-07T23:34:49.371" v="1544" actId="20577"/>
          <ac:spMkLst>
            <pc:docMk/>
            <pc:sldMk cId="4076067160" sldId="261"/>
            <ac:spMk id="2" creationId="{00000000-0000-0000-0000-000000000000}"/>
          </ac:spMkLst>
        </pc:spChg>
        <pc:spChg chg="del mod">
          <ac:chgData name="Repass, Laurent" userId="a8f264bf-0be6-414b-8f0a-c950b2d5f911" providerId="ADAL" clId="{8E156BE2-71D6-4526-BCE5-11096D57D50F}" dt="2025-01-07T21:59:36.971" v="328" actId="478"/>
          <ac:spMkLst>
            <pc:docMk/>
            <pc:sldMk cId="4076067160" sldId="261"/>
            <ac:spMk id="3" creationId="{00000000-0000-0000-0000-000000000000}"/>
          </ac:spMkLst>
        </pc:spChg>
        <pc:picChg chg="add mod">
          <ac:chgData name="Repass, Laurent" userId="a8f264bf-0be6-414b-8f0a-c950b2d5f911" providerId="ADAL" clId="{8E156BE2-71D6-4526-BCE5-11096D57D50F}" dt="2025-01-07T21:59:59.259" v="333" actId="14100"/>
          <ac:picMkLst>
            <pc:docMk/>
            <pc:sldMk cId="4076067160" sldId="261"/>
            <ac:picMk id="5" creationId="{7B0AC63B-885F-8261-DF2E-C8DD2AE2E435}"/>
          </ac:picMkLst>
        </pc:picChg>
      </pc:sldChg>
      <pc:sldChg chg="addSp delSp modSp mod ord modClrScheme chgLayout">
        <pc:chgData name="Repass, Laurent" userId="a8f264bf-0be6-414b-8f0a-c950b2d5f911" providerId="ADAL" clId="{8E156BE2-71D6-4526-BCE5-11096D57D50F}" dt="2025-01-07T23:33:17.344" v="1539" actId="1076"/>
        <pc:sldMkLst>
          <pc:docMk/>
          <pc:sldMk cId="1424624847" sldId="262"/>
        </pc:sldMkLst>
        <pc:spChg chg="mod ord">
          <ac:chgData name="Repass, Laurent" userId="a8f264bf-0be6-414b-8f0a-c950b2d5f911" providerId="ADAL" clId="{8E156BE2-71D6-4526-BCE5-11096D57D50F}" dt="2025-01-07T23:15:52.874" v="1107" actId="700"/>
          <ac:spMkLst>
            <pc:docMk/>
            <pc:sldMk cId="1424624847" sldId="262"/>
            <ac:spMk id="2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7T23:07:28.312" v="1011" actId="478"/>
          <ac:spMkLst>
            <pc:docMk/>
            <pc:sldMk cId="1424624847" sldId="262"/>
            <ac:spMk id="3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7T23:07:35.142" v="1012" actId="478"/>
          <ac:spMkLst>
            <pc:docMk/>
            <pc:sldMk cId="1424624847" sldId="262"/>
            <ac:spMk id="7" creationId="{4D52E5B0-5C8D-5FEB-54A3-3C4E1C6D7EDD}"/>
          </ac:spMkLst>
        </pc:spChg>
        <pc:spChg chg="add mod ord">
          <ac:chgData name="Repass, Laurent" userId="a8f264bf-0be6-414b-8f0a-c950b2d5f911" providerId="ADAL" clId="{8E156BE2-71D6-4526-BCE5-11096D57D50F}" dt="2025-01-07T23:33:07.541" v="1538" actId="20577"/>
          <ac:spMkLst>
            <pc:docMk/>
            <pc:sldMk cId="1424624847" sldId="262"/>
            <ac:spMk id="8" creationId="{E7842395-DB44-1A12-D5B0-C3C03DBFA692}"/>
          </ac:spMkLst>
        </pc:spChg>
        <pc:spChg chg="add mod ord">
          <ac:chgData name="Repass, Laurent" userId="a8f264bf-0be6-414b-8f0a-c950b2d5f911" providerId="ADAL" clId="{8E156BE2-71D6-4526-BCE5-11096D57D50F}" dt="2025-01-07T23:33:17.344" v="1539" actId="1076"/>
          <ac:spMkLst>
            <pc:docMk/>
            <pc:sldMk cId="1424624847" sldId="262"/>
            <ac:spMk id="9" creationId="{E0DF0DD3-9A26-C235-3419-13C6C679E483}"/>
          </ac:spMkLst>
        </pc:spChg>
        <pc:graphicFrameChg chg="add mod">
          <ac:chgData name="Repass, Laurent" userId="a8f264bf-0be6-414b-8f0a-c950b2d5f911" providerId="ADAL" clId="{8E156BE2-71D6-4526-BCE5-11096D57D50F}" dt="2025-01-07T23:02:19.768" v="999" actId="12084"/>
          <ac:graphicFrameMkLst>
            <pc:docMk/>
            <pc:sldMk cId="1424624847" sldId="262"/>
            <ac:graphicFrameMk id="4" creationId="{688B0CAD-65B1-43A4-EA0C-C4A6CBA64DE8}"/>
          </ac:graphicFrameMkLst>
        </pc:graphicFrameChg>
        <pc:graphicFrameChg chg="add mod modGraphic">
          <ac:chgData name="Repass, Laurent" userId="a8f264bf-0be6-414b-8f0a-c950b2d5f911" providerId="ADAL" clId="{8E156BE2-71D6-4526-BCE5-11096D57D50F}" dt="2025-01-07T23:16:29.047" v="1114" actId="1076"/>
          <ac:graphicFrameMkLst>
            <pc:docMk/>
            <pc:sldMk cId="1424624847" sldId="262"/>
            <ac:graphicFrameMk id="5" creationId="{898A0C56-6797-6E3E-E8C9-6F2B4E9D5ED3}"/>
          </ac:graphicFrameMkLst>
        </pc:graphicFrameChg>
      </pc:sldChg>
      <pc:sldChg chg="addSp delSp modSp mod ord">
        <pc:chgData name="Repass, Laurent" userId="a8f264bf-0be6-414b-8f0a-c950b2d5f911" providerId="ADAL" clId="{8E156BE2-71D6-4526-BCE5-11096D57D50F}" dt="2025-01-08T00:51:25.431" v="4572" actId="1076"/>
        <pc:sldMkLst>
          <pc:docMk/>
          <pc:sldMk cId="2643208091" sldId="263"/>
        </pc:sldMkLst>
        <pc:spChg chg="mod">
          <ac:chgData name="Repass, Laurent" userId="a8f264bf-0be6-414b-8f0a-c950b2d5f911" providerId="ADAL" clId="{8E156BE2-71D6-4526-BCE5-11096D57D50F}" dt="2025-01-08T00:08:15.116" v="3173" actId="20577"/>
          <ac:spMkLst>
            <pc:docMk/>
            <pc:sldMk cId="2643208091" sldId="263"/>
            <ac:spMk id="2" creationId="{00000000-0000-0000-0000-000000000000}"/>
          </ac:spMkLst>
        </pc:spChg>
        <pc:spChg chg="del mod">
          <ac:chgData name="Repass, Laurent" userId="a8f264bf-0be6-414b-8f0a-c950b2d5f911" providerId="ADAL" clId="{8E156BE2-71D6-4526-BCE5-11096D57D50F}" dt="2025-01-08T00:50:37.268" v="4566" actId="12084"/>
          <ac:spMkLst>
            <pc:docMk/>
            <pc:sldMk cId="2643208091" sldId="263"/>
            <ac:spMk id="3" creationId="{00000000-0000-0000-0000-000000000000}"/>
          </ac:spMkLst>
        </pc:spChg>
        <pc:graphicFrameChg chg="add mod">
          <ac:chgData name="Repass, Laurent" userId="a8f264bf-0be6-414b-8f0a-c950b2d5f911" providerId="ADAL" clId="{8E156BE2-71D6-4526-BCE5-11096D57D50F}" dt="2025-01-08T00:51:25.431" v="4572" actId="1076"/>
          <ac:graphicFrameMkLst>
            <pc:docMk/>
            <pc:sldMk cId="2643208091" sldId="263"/>
            <ac:graphicFrameMk id="4" creationId="{6332B4E3-C7DE-42B2-414A-E2E3016BB68C}"/>
          </ac:graphicFrameMkLst>
        </pc:graphicFrameChg>
      </pc:sldChg>
      <pc:sldChg chg="addSp delSp modSp mod">
        <pc:chgData name="Repass, Laurent" userId="a8f264bf-0be6-414b-8f0a-c950b2d5f911" providerId="ADAL" clId="{8E156BE2-71D6-4526-BCE5-11096D57D50F}" dt="2025-01-08T00:13:57.814" v="3327" actId="122"/>
        <pc:sldMkLst>
          <pc:docMk/>
          <pc:sldMk cId="628909530" sldId="264"/>
        </pc:sldMkLst>
        <pc:spChg chg="mod">
          <ac:chgData name="Repass, Laurent" userId="a8f264bf-0be6-414b-8f0a-c950b2d5f911" providerId="ADAL" clId="{8E156BE2-71D6-4526-BCE5-11096D57D50F}" dt="2025-01-08T00:09:09.890" v="3204" actId="20577"/>
          <ac:spMkLst>
            <pc:docMk/>
            <pc:sldMk cId="628909530" sldId="264"/>
            <ac:spMk id="2" creationId="{00000000-0000-0000-0000-000000000000}"/>
          </ac:spMkLst>
        </pc:spChg>
        <pc:spChg chg="mod">
          <ac:chgData name="Repass, Laurent" userId="a8f264bf-0be6-414b-8f0a-c950b2d5f911" providerId="ADAL" clId="{8E156BE2-71D6-4526-BCE5-11096D57D50F}" dt="2025-01-08T00:13:57.814" v="3327" actId="122"/>
          <ac:spMkLst>
            <pc:docMk/>
            <pc:sldMk cId="628909530" sldId="264"/>
            <ac:spMk id="3" creationId="{00000000-0000-0000-0000-000000000000}"/>
          </ac:spMkLst>
        </pc:spChg>
        <pc:picChg chg="add del">
          <ac:chgData name="Repass, Laurent" userId="a8f264bf-0be6-414b-8f0a-c950b2d5f911" providerId="ADAL" clId="{8E156BE2-71D6-4526-BCE5-11096D57D50F}" dt="2025-01-08T00:13:39.013" v="3321" actId="478"/>
          <ac:picMkLst>
            <pc:docMk/>
            <pc:sldMk cId="628909530" sldId="264"/>
            <ac:picMk id="5" creationId="{08D9D0F2-1EFB-BC7C-DFF0-20B1AC826889}"/>
          </ac:picMkLst>
        </pc:picChg>
        <pc:picChg chg="add mod">
          <ac:chgData name="Repass, Laurent" userId="a8f264bf-0be6-414b-8f0a-c950b2d5f911" providerId="ADAL" clId="{8E156BE2-71D6-4526-BCE5-11096D57D50F}" dt="2025-01-08T00:13:49.695" v="3325" actId="14100"/>
          <ac:picMkLst>
            <pc:docMk/>
            <pc:sldMk cId="628909530" sldId="264"/>
            <ac:picMk id="7" creationId="{383A0061-ED3E-7EDA-0E3F-330688FAC881}"/>
          </ac:picMkLst>
        </pc:picChg>
      </pc:sldChg>
      <pc:sldChg chg="addSp modSp mod">
        <pc:chgData name="Repass, Laurent" userId="a8f264bf-0be6-414b-8f0a-c950b2d5f911" providerId="ADAL" clId="{8E156BE2-71D6-4526-BCE5-11096D57D50F}" dt="2025-01-08T00:26:24.302" v="3409"/>
        <pc:sldMkLst>
          <pc:docMk/>
          <pc:sldMk cId="1896474719" sldId="265"/>
        </pc:sldMkLst>
        <pc:spChg chg="mod">
          <ac:chgData name="Repass, Laurent" userId="a8f264bf-0be6-414b-8f0a-c950b2d5f911" providerId="ADAL" clId="{8E156BE2-71D6-4526-BCE5-11096D57D50F}" dt="2025-01-08T00:23:04.495" v="3408" actId="20577"/>
          <ac:spMkLst>
            <pc:docMk/>
            <pc:sldMk cId="1896474719" sldId="265"/>
            <ac:spMk id="2" creationId="{00000000-0000-0000-0000-000000000000}"/>
          </ac:spMkLst>
        </pc:spChg>
        <pc:picChg chg="add">
          <ac:chgData name="Repass, Laurent" userId="a8f264bf-0be6-414b-8f0a-c950b2d5f911" providerId="ADAL" clId="{8E156BE2-71D6-4526-BCE5-11096D57D50F}" dt="2025-01-08T00:26:24.302" v="3409"/>
          <ac:picMkLst>
            <pc:docMk/>
            <pc:sldMk cId="1896474719" sldId="265"/>
            <ac:picMk id="4" creationId="{B187BAF0-9D1B-1338-6601-47E5429104A2}"/>
          </ac:picMkLst>
        </pc:picChg>
      </pc:sldChg>
      <pc:sldChg chg="del">
        <pc:chgData name="Repass, Laurent" userId="a8f264bf-0be6-414b-8f0a-c950b2d5f911" providerId="ADAL" clId="{8E156BE2-71D6-4526-BCE5-11096D57D50F}" dt="2025-01-08T00:26:43.796" v="3410" actId="47"/>
        <pc:sldMkLst>
          <pc:docMk/>
          <pc:sldMk cId="99818139" sldId="267"/>
        </pc:sldMkLst>
      </pc:sldChg>
      <pc:sldChg chg="del">
        <pc:chgData name="Repass, Laurent" userId="a8f264bf-0be6-414b-8f0a-c950b2d5f911" providerId="ADAL" clId="{8E156BE2-71D6-4526-BCE5-11096D57D50F}" dt="2025-01-08T00:26:45.312" v="3411" actId="47"/>
        <pc:sldMkLst>
          <pc:docMk/>
          <pc:sldMk cId="945144600" sldId="268"/>
        </pc:sldMkLst>
      </pc:sldChg>
      <pc:sldChg chg="modSp add mod">
        <pc:chgData name="Repass, Laurent" userId="a8f264bf-0be6-414b-8f0a-c950b2d5f911" providerId="ADAL" clId="{8E156BE2-71D6-4526-BCE5-11096D57D50F}" dt="2025-01-08T00:42:42.670" v="3938" actId="20577"/>
        <pc:sldMkLst>
          <pc:docMk/>
          <pc:sldMk cId="3630109897" sldId="269"/>
        </pc:sldMkLst>
        <pc:spChg chg="mod">
          <ac:chgData name="Repass, Laurent" userId="a8f264bf-0be6-414b-8f0a-c950b2d5f911" providerId="ADAL" clId="{8E156BE2-71D6-4526-BCE5-11096D57D50F}" dt="2025-01-08T00:42:42.670" v="3938" actId="20577"/>
          <ac:spMkLst>
            <pc:docMk/>
            <pc:sldMk cId="3630109897" sldId="269"/>
            <ac:spMk id="2" creationId="{00000000-0000-0000-0000-000000000000}"/>
          </ac:spMkLst>
        </pc:spChg>
        <pc:graphicFrameChg chg="mod">
          <ac:chgData name="Repass, Laurent" userId="a8f264bf-0be6-414b-8f0a-c950b2d5f911" providerId="ADAL" clId="{8E156BE2-71D6-4526-BCE5-11096D57D50F}" dt="2025-01-08T00:42:27.401" v="3937" actId="20577"/>
          <ac:graphicFrameMkLst>
            <pc:docMk/>
            <pc:sldMk cId="3630109897" sldId="269"/>
            <ac:graphicFrameMk id="7" creationId="{9181C77E-EAAA-7D10-6B80-CB8BECC81974}"/>
          </ac:graphicFrameMkLst>
        </pc:graphicFrameChg>
      </pc:sldChg>
      <pc:sldChg chg="addSp delSp modSp add mod">
        <pc:chgData name="Repass, Laurent" userId="a8f264bf-0be6-414b-8f0a-c950b2d5f911" providerId="ADAL" clId="{8E156BE2-71D6-4526-BCE5-11096D57D50F}" dt="2025-01-08T00:29:28.522" v="3438" actId="14100"/>
        <pc:sldMkLst>
          <pc:docMk/>
          <pc:sldMk cId="2756875815" sldId="270"/>
        </pc:sldMkLst>
        <pc:spChg chg="mod">
          <ac:chgData name="Repass, Laurent" userId="a8f264bf-0be6-414b-8f0a-c950b2d5f911" providerId="ADAL" clId="{8E156BE2-71D6-4526-BCE5-11096D57D50F}" dt="2025-01-07T23:35:56.646" v="1577" actId="20577"/>
          <ac:spMkLst>
            <pc:docMk/>
            <pc:sldMk cId="2756875815" sldId="270"/>
            <ac:spMk id="2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7T23:37:15.147" v="1586"/>
          <ac:spMkLst>
            <pc:docMk/>
            <pc:sldMk cId="2756875815" sldId="270"/>
            <ac:spMk id="6" creationId="{E286622E-06C6-D1D4-6C52-3CB109C22D48}"/>
          </ac:spMkLst>
        </pc:spChg>
        <pc:spChg chg="add mod">
          <ac:chgData name="Repass, Laurent" userId="a8f264bf-0be6-414b-8f0a-c950b2d5f911" providerId="ADAL" clId="{8E156BE2-71D6-4526-BCE5-11096D57D50F}" dt="2025-01-07T23:47:45.917" v="2087" actId="1076"/>
          <ac:spMkLst>
            <pc:docMk/>
            <pc:sldMk cId="2756875815" sldId="270"/>
            <ac:spMk id="7" creationId="{AFA7525D-3901-9186-4D81-C58148A412A3}"/>
          </ac:spMkLst>
        </pc:spChg>
        <pc:spChg chg="mod">
          <ac:chgData name="Repass, Laurent" userId="a8f264bf-0be6-414b-8f0a-c950b2d5f911" providerId="ADAL" clId="{8E156BE2-71D6-4526-BCE5-11096D57D50F}" dt="2025-01-07T23:59:45.218" v="3063" actId="1076"/>
          <ac:spMkLst>
            <pc:docMk/>
            <pc:sldMk cId="2756875815" sldId="270"/>
            <ac:spMk id="8" creationId="{E7842395-DB44-1A12-D5B0-C3C03DBFA692}"/>
          </ac:spMkLst>
        </pc:spChg>
        <pc:spChg chg="mod">
          <ac:chgData name="Repass, Laurent" userId="a8f264bf-0be6-414b-8f0a-c950b2d5f911" providerId="ADAL" clId="{8E156BE2-71D6-4526-BCE5-11096D57D50F}" dt="2025-01-08T00:29:28.522" v="3438" actId="14100"/>
          <ac:spMkLst>
            <pc:docMk/>
            <pc:sldMk cId="2756875815" sldId="270"/>
            <ac:spMk id="9" creationId="{E0DF0DD3-9A26-C235-3419-13C6C679E483}"/>
          </ac:spMkLst>
        </pc:spChg>
        <pc:spChg chg="add mod">
          <ac:chgData name="Repass, Laurent" userId="a8f264bf-0be6-414b-8f0a-c950b2d5f911" providerId="ADAL" clId="{8E156BE2-71D6-4526-BCE5-11096D57D50F}" dt="2025-01-07T23:47:41.071" v="2086" actId="1076"/>
          <ac:spMkLst>
            <pc:docMk/>
            <pc:sldMk cId="2756875815" sldId="270"/>
            <ac:spMk id="10" creationId="{4683B4DA-018D-CDE0-E89D-0EC197BD52B9}"/>
          </ac:spMkLst>
        </pc:spChg>
        <pc:graphicFrameChg chg="del">
          <ac:chgData name="Repass, Laurent" userId="a8f264bf-0be6-414b-8f0a-c950b2d5f911" providerId="ADAL" clId="{8E156BE2-71D6-4526-BCE5-11096D57D50F}" dt="2025-01-07T23:36:08.987" v="1578" actId="478"/>
          <ac:graphicFrameMkLst>
            <pc:docMk/>
            <pc:sldMk cId="2756875815" sldId="270"/>
            <ac:graphicFrameMk id="5" creationId="{898A0C56-6797-6E3E-E8C9-6F2B4E9D5ED3}"/>
          </ac:graphicFrameMkLst>
        </pc:graphicFrameChg>
        <pc:picChg chg="add mod">
          <ac:chgData name="Repass, Laurent" userId="a8f264bf-0be6-414b-8f0a-c950b2d5f911" providerId="ADAL" clId="{8E156BE2-71D6-4526-BCE5-11096D57D50F}" dt="2025-01-07T23:47:55.676" v="2088" actId="1076"/>
          <ac:picMkLst>
            <pc:docMk/>
            <pc:sldMk cId="2756875815" sldId="270"/>
            <ac:picMk id="3" creationId="{89A844D8-289C-9443-AFDC-E160F35347CD}"/>
          </ac:picMkLst>
        </pc:picChg>
        <pc:picChg chg="add mod">
          <ac:chgData name="Repass, Laurent" userId="a8f264bf-0be6-414b-8f0a-c950b2d5f911" providerId="ADAL" clId="{8E156BE2-71D6-4526-BCE5-11096D57D50F}" dt="2025-01-07T23:47:23.719" v="2084" actId="1076"/>
          <ac:picMkLst>
            <pc:docMk/>
            <pc:sldMk cId="2756875815" sldId="270"/>
            <ac:picMk id="4" creationId="{DF7C867E-FBC6-84E9-C2AD-E74B8FFAF2F1}"/>
          </ac:picMkLst>
        </pc:picChg>
      </pc:sldChg>
      <pc:sldChg chg="addSp delSp modSp add mod">
        <pc:chgData name="Repass, Laurent" userId="a8f264bf-0be6-414b-8f0a-c950b2d5f911" providerId="ADAL" clId="{8E156BE2-71D6-4526-BCE5-11096D57D50F}" dt="2025-01-08T00:29:16.050" v="3437" actId="1076"/>
        <pc:sldMkLst>
          <pc:docMk/>
          <pc:sldMk cId="3767985902" sldId="271"/>
        </pc:sldMkLst>
        <pc:spChg chg="mod">
          <ac:chgData name="Repass, Laurent" userId="a8f264bf-0be6-414b-8f0a-c950b2d5f911" providerId="ADAL" clId="{8E156BE2-71D6-4526-BCE5-11096D57D50F}" dt="2025-01-08T00:00:55.227" v="3100" actId="20577"/>
          <ac:spMkLst>
            <pc:docMk/>
            <pc:sldMk cId="3767985902" sldId="271"/>
            <ac:spMk id="2" creationId="{00000000-0000-0000-0000-000000000000}"/>
          </ac:spMkLst>
        </pc:spChg>
        <pc:spChg chg="add del mod">
          <ac:chgData name="Repass, Laurent" userId="a8f264bf-0be6-414b-8f0a-c950b2d5f911" providerId="ADAL" clId="{8E156BE2-71D6-4526-BCE5-11096D57D50F}" dt="2025-01-08T00:06:08.832" v="3145" actId="478"/>
          <ac:spMkLst>
            <pc:docMk/>
            <pc:sldMk cId="3767985902" sldId="271"/>
            <ac:spMk id="6" creationId="{702CF66F-99F8-B2F7-64A0-41EA844EF55F}"/>
          </ac:spMkLst>
        </pc:spChg>
        <pc:spChg chg="mod">
          <ac:chgData name="Repass, Laurent" userId="a8f264bf-0be6-414b-8f0a-c950b2d5f911" providerId="ADAL" clId="{8E156BE2-71D6-4526-BCE5-11096D57D50F}" dt="2025-01-08T00:29:16.050" v="3437" actId="1076"/>
          <ac:spMkLst>
            <pc:docMk/>
            <pc:sldMk cId="3767985902" sldId="271"/>
            <ac:spMk id="7" creationId="{AFA7525D-3901-9186-4D81-C58148A412A3}"/>
          </ac:spMkLst>
        </pc:spChg>
        <pc:spChg chg="del">
          <ac:chgData name="Repass, Laurent" userId="a8f264bf-0be6-414b-8f0a-c950b2d5f911" providerId="ADAL" clId="{8E156BE2-71D6-4526-BCE5-11096D57D50F}" dt="2025-01-08T00:01:19.695" v="3101" actId="478"/>
          <ac:spMkLst>
            <pc:docMk/>
            <pc:sldMk cId="3767985902" sldId="271"/>
            <ac:spMk id="8" creationId="{E7842395-DB44-1A12-D5B0-C3C03DBFA692}"/>
          </ac:spMkLst>
        </pc:spChg>
        <pc:spChg chg="del">
          <ac:chgData name="Repass, Laurent" userId="a8f264bf-0be6-414b-8f0a-c950b2d5f911" providerId="ADAL" clId="{8E156BE2-71D6-4526-BCE5-11096D57D50F}" dt="2025-01-08T00:01:21.250" v="3102" actId="478"/>
          <ac:spMkLst>
            <pc:docMk/>
            <pc:sldMk cId="3767985902" sldId="271"/>
            <ac:spMk id="9" creationId="{E0DF0DD3-9A26-C235-3419-13C6C679E483}"/>
          </ac:spMkLst>
        </pc:spChg>
        <pc:spChg chg="del">
          <ac:chgData name="Repass, Laurent" userId="a8f264bf-0be6-414b-8f0a-c950b2d5f911" providerId="ADAL" clId="{8E156BE2-71D6-4526-BCE5-11096D57D50F}" dt="2025-01-08T00:01:45.066" v="3108" actId="478"/>
          <ac:spMkLst>
            <pc:docMk/>
            <pc:sldMk cId="3767985902" sldId="271"/>
            <ac:spMk id="10" creationId="{4683B4DA-018D-CDE0-E89D-0EC197BD52B9}"/>
          </ac:spMkLst>
        </pc:spChg>
        <pc:spChg chg="add del mod">
          <ac:chgData name="Repass, Laurent" userId="a8f264bf-0be6-414b-8f0a-c950b2d5f911" providerId="ADAL" clId="{8E156BE2-71D6-4526-BCE5-11096D57D50F}" dt="2025-01-08T00:04:50.012" v="3138" actId="478"/>
          <ac:spMkLst>
            <pc:docMk/>
            <pc:sldMk cId="3767985902" sldId="271"/>
            <ac:spMk id="12" creationId="{A215462B-A450-024A-5398-434BD2B5FBB2}"/>
          </ac:spMkLst>
        </pc:spChg>
        <pc:spChg chg="add mod">
          <ac:chgData name="Repass, Laurent" userId="a8f264bf-0be6-414b-8f0a-c950b2d5f911" providerId="ADAL" clId="{8E156BE2-71D6-4526-BCE5-11096D57D50F}" dt="2025-01-08T00:29:16.050" v="3437" actId="1076"/>
          <ac:spMkLst>
            <pc:docMk/>
            <pc:sldMk cId="3767985902" sldId="271"/>
            <ac:spMk id="13" creationId="{4BB9D644-6AF6-EF00-EDF2-1E624170C287}"/>
          </ac:spMkLst>
        </pc:spChg>
        <pc:picChg chg="mod">
          <ac:chgData name="Repass, Laurent" userId="a8f264bf-0be6-414b-8f0a-c950b2d5f911" providerId="ADAL" clId="{8E156BE2-71D6-4526-BCE5-11096D57D50F}" dt="2025-01-08T00:29:16.050" v="3437" actId="1076"/>
          <ac:picMkLst>
            <pc:docMk/>
            <pc:sldMk cId="3767985902" sldId="271"/>
            <ac:picMk id="3" creationId="{89A844D8-289C-9443-AFDC-E160F35347CD}"/>
          </ac:picMkLst>
        </pc:picChg>
        <pc:picChg chg="mod">
          <ac:chgData name="Repass, Laurent" userId="a8f264bf-0be6-414b-8f0a-c950b2d5f911" providerId="ADAL" clId="{8E156BE2-71D6-4526-BCE5-11096D57D50F}" dt="2025-01-08T00:29:16.050" v="3437" actId="1076"/>
          <ac:picMkLst>
            <pc:docMk/>
            <pc:sldMk cId="3767985902" sldId="271"/>
            <ac:picMk id="4" creationId="{DF7C867E-FBC6-84E9-C2AD-E74B8FFAF2F1}"/>
          </ac:picMkLst>
        </pc:picChg>
      </pc:sldChg>
      <pc:sldChg chg="addSp delSp modSp add mod">
        <pc:chgData name="Repass, Laurent" userId="a8f264bf-0be6-414b-8f0a-c950b2d5f911" providerId="ADAL" clId="{8E156BE2-71D6-4526-BCE5-11096D57D50F}" dt="2025-01-08T00:21:27.342" v="3390" actId="122"/>
        <pc:sldMkLst>
          <pc:docMk/>
          <pc:sldMk cId="812693434" sldId="272"/>
        </pc:sldMkLst>
        <pc:spChg chg="mod">
          <ac:chgData name="Repass, Laurent" userId="a8f264bf-0be6-414b-8f0a-c950b2d5f911" providerId="ADAL" clId="{8E156BE2-71D6-4526-BCE5-11096D57D50F}" dt="2025-01-08T00:19:04.827" v="3379" actId="5793"/>
          <ac:spMkLst>
            <pc:docMk/>
            <pc:sldMk cId="812693434" sldId="272"/>
            <ac:spMk id="2" creationId="{00000000-0000-0000-0000-000000000000}"/>
          </ac:spMkLst>
        </pc:spChg>
        <pc:spChg chg="mod">
          <ac:chgData name="Repass, Laurent" userId="a8f264bf-0be6-414b-8f0a-c950b2d5f911" providerId="ADAL" clId="{8E156BE2-71D6-4526-BCE5-11096D57D50F}" dt="2025-01-08T00:21:27.342" v="3390" actId="122"/>
          <ac:spMkLst>
            <pc:docMk/>
            <pc:sldMk cId="812693434" sldId="272"/>
            <ac:spMk id="3" creationId="{00000000-0000-0000-0000-000000000000}"/>
          </ac:spMkLst>
        </pc:spChg>
        <pc:picChg chg="add mod">
          <ac:chgData name="Repass, Laurent" userId="a8f264bf-0be6-414b-8f0a-c950b2d5f911" providerId="ADAL" clId="{8E156BE2-71D6-4526-BCE5-11096D57D50F}" dt="2025-01-08T00:21:18.932" v="3388" actId="1076"/>
          <ac:picMkLst>
            <pc:docMk/>
            <pc:sldMk cId="812693434" sldId="272"/>
            <ac:picMk id="5" creationId="{451A405A-4260-858D-4724-3976CE1CAA1D}"/>
          </ac:picMkLst>
        </pc:picChg>
        <pc:picChg chg="del">
          <ac:chgData name="Repass, Laurent" userId="a8f264bf-0be6-414b-8f0a-c950b2d5f911" providerId="ADAL" clId="{8E156BE2-71D6-4526-BCE5-11096D57D50F}" dt="2025-01-08T00:18:03.522" v="3357" actId="478"/>
          <ac:picMkLst>
            <pc:docMk/>
            <pc:sldMk cId="812693434" sldId="272"/>
            <ac:picMk id="7" creationId="{383A0061-ED3E-7EDA-0E3F-330688FAC881}"/>
          </ac:picMkLst>
        </pc:picChg>
        <pc:picChg chg="add mod">
          <ac:chgData name="Repass, Laurent" userId="a8f264bf-0be6-414b-8f0a-c950b2d5f911" providerId="ADAL" clId="{8E156BE2-71D6-4526-BCE5-11096D57D50F}" dt="2025-01-08T00:21:16.630" v="3387" actId="1076"/>
          <ac:picMkLst>
            <pc:docMk/>
            <pc:sldMk cId="812693434" sldId="272"/>
            <ac:picMk id="8" creationId="{04C3B326-346A-19A6-47EB-9DA45CE917E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advanceoc/docs/ambulance_count_1.5.2023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ridemedtrust.com/essential-skills-ems-providers-need-to-diagnosis-emergency-trauma/" TargetMode="External"/><Relationship Id="rId1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en.wikipedia.org/wiki/California_Emergency_Medical_Services_Authority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advanceoc/docs/ambulance_count_1.5.2023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ridemedtrust.com/essential-skills-ems-providers-need-to-diagnosis-emergency-trauma/" TargetMode="External"/><Relationship Id="rId1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en.wikipedia.org/wiki/California_Emergency_Medical_Services_Authorit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7BB24-5D50-4766-9BD3-2347065BA41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893AE-70B2-49A9-B060-771E2760555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46A5664D-0EE1-4A5B-8201-4AE0B1379F07}" type="parTrans" cxnId="{38F2CAE5-B823-478A-A547-1353330E9722}">
      <dgm:prSet/>
      <dgm:spPr/>
      <dgm:t>
        <a:bodyPr/>
        <a:lstStyle/>
        <a:p>
          <a:endParaRPr lang="en-US"/>
        </a:p>
      </dgm:t>
    </dgm:pt>
    <dgm:pt modelId="{512FD67A-D10C-4105-AE5E-77438C0C9BB4}" type="sibTrans" cxnId="{38F2CAE5-B823-478A-A547-1353330E9722}">
      <dgm:prSet/>
      <dgm:spPr/>
      <dgm:t>
        <a:bodyPr/>
        <a:lstStyle/>
        <a:p>
          <a:endParaRPr lang="en-US"/>
        </a:p>
      </dgm:t>
    </dgm:pt>
    <dgm:pt modelId="{047952FD-0C01-460E-91F0-A3A403D70F3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Ensure return of patient outcome data from ERCs to EMS providers and OCEMS in compliance with local policies.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08A2A-493B-471C-969D-7E30ECEAC5BE}" type="parTrans" cxnId="{4A35191D-6C1E-4638-A465-62CD97243FBD}">
      <dgm:prSet/>
      <dgm:spPr/>
      <dgm:t>
        <a:bodyPr/>
        <a:lstStyle/>
        <a:p>
          <a:endParaRPr lang="en-US"/>
        </a:p>
      </dgm:t>
    </dgm:pt>
    <dgm:pt modelId="{6A02D25C-E4C4-4502-8177-4040784B4C5F}" type="sibTrans" cxnId="{4A35191D-6C1E-4638-A465-62CD97243FBD}">
      <dgm:prSet/>
      <dgm:spPr/>
      <dgm:t>
        <a:bodyPr/>
        <a:lstStyle/>
        <a:p>
          <a:endParaRPr lang="en-US"/>
        </a:p>
      </dgm:t>
    </dgm:pt>
    <dgm:pt modelId="{B6CB31BD-5756-4A61-945C-C4FC320557F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Establish dashboards and analytics based on aggregated outcome data received from ERCs to improve patient care and countywide medical/health situational awareness.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009E5-A55B-4930-B456-9A9014C3EB10}" type="parTrans" cxnId="{52052758-47BF-4829-A7D5-70B98AFE9B3B}">
      <dgm:prSet/>
      <dgm:spPr/>
      <dgm:t>
        <a:bodyPr/>
        <a:lstStyle/>
        <a:p>
          <a:endParaRPr lang="en-US"/>
        </a:p>
      </dgm:t>
    </dgm:pt>
    <dgm:pt modelId="{799EE07B-5E69-42FE-BC5C-086E3253B55A}" type="sibTrans" cxnId="{52052758-47BF-4829-A7D5-70B98AFE9B3B}">
      <dgm:prSet/>
      <dgm:spPr/>
      <dgm:t>
        <a:bodyPr/>
        <a:lstStyle/>
        <a:p>
          <a:endParaRPr lang="en-US"/>
        </a:p>
      </dgm:t>
    </dgm:pt>
    <dgm:pt modelId="{23018F2E-CB6E-4051-A3B3-0D8AEAFE2FC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Establish secure connections between OC-MEDS and each ERC Electronic Health Records (EHR) system to ensure near real time transmission of EMS PCRs for clinical use.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D91FFF-C49E-44B8-B651-D801692FADCB}" type="parTrans" cxnId="{287FDFF8-D9BC-4763-A31D-4C4769FFC8D9}">
      <dgm:prSet/>
      <dgm:spPr/>
      <dgm:t>
        <a:bodyPr/>
        <a:lstStyle/>
        <a:p>
          <a:endParaRPr lang="en-US"/>
        </a:p>
      </dgm:t>
    </dgm:pt>
    <dgm:pt modelId="{17AA271B-A246-4658-9D9C-2C0D988DBB64}" type="sibTrans" cxnId="{287FDFF8-D9BC-4763-A31D-4C4769FFC8D9}">
      <dgm:prSet/>
      <dgm:spPr/>
      <dgm:t>
        <a:bodyPr/>
        <a:lstStyle/>
        <a:p>
          <a:endParaRPr lang="en-US"/>
        </a:p>
      </dgm:t>
    </dgm:pt>
    <dgm:pt modelId="{2DB051CE-BFC4-4EFB-8C75-5E9D01C9DC0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CFB15-A348-4437-91FE-52C7D6EAA1A4}" type="parTrans" cxnId="{B2577935-CDFE-4B8A-8BCC-A48CF3EE351C}">
      <dgm:prSet/>
      <dgm:spPr/>
      <dgm:t>
        <a:bodyPr/>
        <a:lstStyle/>
        <a:p>
          <a:endParaRPr lang="en-US"/>
        </a:p>
      </dgm:t>
    </dgm:pt>
    <dgm:pt modelId="{A994DBA2-61BD-4CBA-8283-D23B0553C31E}" type="sibTrans" cxnId="{B2577935-CDFE-4B8A-8BCC-A48CF3EE351C}">
      <dgm:prSet/>
      <dgm:spPr/>
      <dgm:t>
        <a:bodyPr/>
        <a:lstStyle/>
        <a:p>
          <a:endParaRPr lang="en-US"/>
        </a:p>
      </dgm:t>
    </dgm:pt>
    <dgm:pt modelId="{AF20B0F7-F55D-4DC3-AF6D-246E0F33C50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AB2D4-A3C8-435F-A03A-C884A12E58E5}" type="parTrans" cxnId="{CB988CC1-1DAD-4752-8941-C92A57A95250}">
      <dgm:prSet/>
      <dgm:spPr/>
      <dgm:t>
        <a:bodyPr/>
        <a:lstStyle/>
        <a:p>
          <a:endParaRPr lang="en-US"/>
        </a:p>
      </dgm:t>
    </dgm:pt>
    <dgm:pt modelId="{57FEED6E-1C89-44AC-98D0-EE17477F75DC}" type="sibTrans" cxnId="{CB988CC1-1DAD-4752-8941-C92A57A95250}">
      <dgm:prSet/>
      <dgm:spPr/>
      <dgm:t>
        <a:bodyPr/>
        <a:lstStyle/>
        <a:p>
          <a:endParaRPr lang="en-US"/>
        </a:p>
      </dgm:t>
    </dgm:pt>
    <dgm:pt modelId="{F7877D7F-746E-41F4-B750-0846E1BE1BF9}" type="pres">
      <dgm:prSet presAssocID="{4487BB24-5D50-4766-9BD3-2347065BA419}" presName="linearFlow" presStyleCnt="0">
        <dgm:presLayoutVars>
          <dgm:dir/>
          <dgm:resizeHandles val="exact"/>
        </dgm:presLayoutVars>
      </dgm:prSet>
      <dgm:spPr/>
    </dgm:pt>
    <dgm:pt modelId="{C3F5C41C-1AB9-4303-8C49-9CEB01714E96}" type="pres">
      <dgm:prSet presAssocID="{A9A893AE-70B2-49A9-B060-771E2760555F}" presName="composite" presStyleCnt="0"/>
      <dgm:spPr/>
    </dgm:pt>
    <dgm:pt modelId="{F9C03E86-3641-4484-BD0C-A7FE888AC138}" type="pres">
      <dgm:prSet presAssocID="{A9A893AE-70B2-49A9-B060-771E2760555F}" presName="imgShp" presStyleLbl="fgImgPlace1" presStyleIdx="0" presStyleCnt="1" custScaleX="99503" custScaleY="94379" custLinFactNeighborX="-29109" custLinFactNeighborY="1217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FA1D4901-5747-4FEB-B362-19062A1A0BB9}" type="pres">
      <dgm:prSet presAssocID="{A9A893AE-70B2-49A9-B060-771E2760555F}" presName="txShp" presStyleLbl="node1" presStyleIdx="0" presStyleCnt="1" custScaleX="111590" custScaleY="151351" custLinFactNeighborX="9583" custLinFactNeighborY="0">
        <dgm:presLayoutVars>
          <dgm:bulletEnabled val="1"/>
        </dgm:presLayoutVars>
      </dgm:prSet>
      <dgm:spPr/>
    </dgm:pt>
  </dgm:ptLst>
  <dgm:cxnLst>
    <dgm:cxn modelId="{4A35191D-6C1E-4638-A465-62CD97243FBD}" srcId="{A9A893AE-70B2-49A9-B060-771E2760555F}" destId="{047952FD-0C01-460E-91F0-A3A403D70F34}" srcOrd="2" destOrd="0" parTransId="{3EC08A2A-493B-471C-969D-7E30ECEAC5BE}" sibTransId="{6A02D25C-E4C4-4502-8177-4040784B4C5F}"/>
    <dgm:cxn modelId="{447F8F30-F94D-41E7-AE3F-DC93AEE107EE}" type="presOf" srcId="{AF20B0F7-F55D-4DC3-AF6D-246E0F33C508}" destId="{FA1D4901-5747-4FEB-B362-19062A1A0BB9}" srcOrd="0" destOrd="2" presId="urn:microsoft.com/office/officeart/2005/8/layout/vList3"/>
    <dgm:cxn modelId="{B2577935-CDFE-4B8A-8BCC-A48CF3EE351C}" srcId="{A9A893AE-70B2-49A9-B060-771E2760555F}" destId="{2DB051CE-BFC4-4EFB-8C75-5E9D01C9DC0E}" srcOrd="3" destOrd="0" parTransId="{4CBCFB15-A348-4437-91FE-52C7D6EAA1A4}" sibTransId="{A994DBA2-61BD-4CBA-8283-D23B0553C31E}"/>
    <dgm:cxn modelId="{DD7A4868-E86D-43E3-8CEE-D582AB480E82}" type="presOf" srcId="{B6CB31BD-5756-4A61-945C-C4FC320557F4}" destId="{FA1D4901-5747-4FEB-B362-19062A1A0BB9}" srcOrd="0" destOrd="5" presId="urn:microsoft.com/office/officeart/2005/8/layout/vList3"/>
    <dgm:cxn modelId="{4EDC2B4F-D6D3-4228-BB41-7EF7BCAC195C}" type="presOf" srcId="{23018F2E-CB6E-4051-A3B3-0D8AEAFE2FC5}" destId="{FA1D4901-5747-4FEB-B362-19062A1A0BB9}" srcOrd="0" destOrd="1" presId="urn:microsoft.com/office/officeart/2005/8/layout/vList3"/>
    <dgm:cxn modelId="{52052758-47BF-4829-A7D5-70B98AFE9B3B}" srcId="{A9A893AE-70B2-49A9-B060-771E2760555F}" destId="{B6CB31BD-5756-4A61-945C-C4FC320557F4}" srcOrd="4" destOrd="0" parTransId="{858009E5-A55B-4930-B456-9A9014C3EB10}" sibTransId="{799EE07B-5E69-42FE-BC5C-086E3253B55A}"/>
    <dgm:cxn modelId="{DB4B5F5A-871A-4027-B5AE-C6ABA2F59F52}" type="presOf" srcId="{047952FD-0C01-460E-91F0-A3A403D70F34}" destId="{FA1D4901-5747-4FEB-B362-19062A1A0BB9}" srcOrd="0" destOrd="3" presId="urn:microsoft.com/office/officeart/2005/8/layout/vList3"/>
    <dgm:cxn modelId="{CB988CC1-1DAD-4752-8941-C92A57A95250}" srcId="{A9A893AE-70B2-49A9-B060-771E2760555F}" destId="{AF20B0F7-F55D-4DC3-AF6D-246E0F33C508}" srcOrd="1" destOrd="0" parTransId="{A4CAB2D4-A3C8-435F-A03A-C884A12E58E5}" sibTransId="{57FEED6E-1C89-44AC-98D0-EE17477F75DC}"/>
    <dgm:cxn modelId="{A128CEC4-517C-425A-A6EE-7ACCED33F4CF}" type="presOf" srcId="{2DB051CE-BFC4-4EFB-8C75-5E9D01C9DC0E}" destId="{FA1D4901-5747-4FEB-B362-19062A1A0BB9}" srcOrd="0" destOrd="4" presId="urn:microsoft.com/office/officeart/2005/8/layout/vList3"/>
    <dgm:cxn modelId="{4A67E1D9-7AF8-4EDF-BC8C-99B137067603}" type="presOf" srcId="{A9A893AE-70B2-49A9-B060-771E2760555F}" destId="{FA1D4901-5747-4FEB-B362-19062A1A0BB9}" srcOrd="0" destOrd="0" presId="urn:microsoft.com/office/officeart/2005/8/layout/vList3"/>
    <dgm:cxn modelId="{38F2CAE5-B823-478A-A547-1353330E9722}" srcId="{4487BB24-5D50-4766-9BD3-2347065BA419}" destId="{A9A893AE-70B2-49A9-B060-771E2760555F}" srcOrd="0" destOrd="0" parTransId="{46A5664D-0EE1-4A5B-8201-4AE0B1379F07}" sibTransId="{512FD67A-D10C-4105-AE5E-77438C0C9BB4}"/>
    <dgm:cxn modelId="{19CC65EF-067B-4CE2-B082-223055100A8D}" type="presOf" srcId="{4487BB24-5D50-4766-9BD3-2347065BA419}" destId="{F7877D7F-746E-41F4-B750-0846E1BE1BF9}" srcOrd="0" destOrd="0" presId="urn:microsoft.com/office/officeart/2005/8/layout/vList3"/>
    <dgm:cxn modelId="{287FDFF8-D9BC-4763-A31D-4C4769FFC8D9}" srcId="{A9A893AE-70B2-49A9-B060-771E2760555F}" destId="{23018F2E-CB6E-4051-A3B3-0D8AEAFE2FC5}" srcOrd="0" destOrd="0" parTransId="{30D91FFF-C49E-44B8-B651-D801692FADCB}" sibTransId="{17AA271B-A246-4658-9D9C-2C0D988DBB64}"/>
    <dgm:cxn modelId="{C5821BFC-44CE-49EC-A67B-309E91ABB332}" type="presParOf" srcId="{F7877D7F-746E-41F4-B750-0846E1BE1BF9}" destId="{C3F5C41C-1AB9-4303-8C49-9CEB01714E96}" srcOrd="0" destOrd="0" presId="urn:microsoft.com/office/officeart/2005/8/layout/vList3"/>
    <dgm:cxn modelId="{367AC9CE-4B2F-479F-897A-51C2F910B2C5}" type="presParOf" srcId="{C3F5C41C-1AB9-4303-8C49-9CEB01714E96}" destId="{F9C03E86-3641-4484-BD0C-A7FE888AC138}" srcOrd="0" destOrd="0" presId="urn:microsoft.com/office/officeart/2005/8/layout/vList3"/>
    <dgm:cxn modelId="{2E748FE8-0B07-4F6C-A281-DD16ACC96AF4}" type="presParOf" srcId="{C3F5C41C-1AB9-4303-8C49-9CEB01714E96}" destId="{FA1D4901-5747-4FEB-B362-19062A1A0B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2065D-32E4-402C-BB04-6A8D75325BC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3DE3F96-9157-4ED3-BD33-2A00ED6E96F9}">
      <dgm:prSet phldrT="[Text]"/>
      <dgm:spPr/>
      <dgm:t>
        <a:bodyPr/>
        <a:lstStyle/>
        <a:p>
          <a:r>
            <a:rPr lang="en-US" dirty="0"/>
            <a:t>Jan. 2022</a:t>
          </a:r>
        </a:p>
      </dgm:t>
    </dgm:pt>
    <dgm:pt modelId="{C9E9C3AC-E18E-4D67-AD1B-E672514A7C58}" type="parTrans" cxnId="{ED810377-3FED-4AD7-A6F3-C140BDDB3FF6}">
      <dgm:prSet/>
      <dgm:spPr/>
      <dgm:t>
        <a:bodyPr/>
        <a:lstStyle/>
        <a:p>
          <a:endParaRPr lang="en-US"/>
        </a:p>
      </dgm:t>
    </dgm:pt>
    <dgm:pt modelId="{57879687-815C-4FC1-9D0C-FDAC2CFD7B91}" type="sibTrans" cxnId="{ED810377-3FED-4AD7-A6F3-C140BDDB3FF6}">
      <dgm:prSet/>
      <dgm:spPr/>
      <dgm:t>
        <a:bodyPr/>
        <a:lstStyle/>
        <a:p>
          <a:endParaRPr lang="en-US"/>
        </a:p>
      </dgm:t>
    </dgm:pt>
    <dgm:pt modelId="{B068609C-DEA2-4403-A1D4-EABDAF749A01}">
      <dgm:prSet phldrT="[Text]"/>
      <dgm:spPr/>
      <dgm:t>
        <a:bodyPr/>
        <a:lstStyle/>
        <a:p>
          <a:r>
            <a:rPr lang="en-US" dirty="0"/>
            <a:t>Jun. 2024</a:t>
          </a:r>
        </a:p>
      </dgm:t>
    </dgm:pt>
    <dgm:pt modelId="{2F1546FF-FE2C-4153-9D6E-BC9A1D62FD29}" type="parTrans" cxnId="{99FE8F8A-F5AF-4CFF-8D5F-846795AC96A5}">
      <dgm:prSet/>
      <dgm:spPr/>
      <dgm:t>
        <a:bodyPr/>
        <a:lstStyle/>
        <a:p>
          <a:endParaRPr lang="en-US"/>
        </a:p>
      </dgm:t>
    </dgm:pt>
    <dgm:pt modelId="{A220DA84-635F-4DA2-80C0-74B62DD797DB}" type="sibTrans" cxnId="{99FE8F8A-F5AF-4CFF-8D5F-846795AC96A5}">
      <dgm:prSet/>
      <dgm:spPr/>
      <dgm:t>
        <a:bodyPr/>
        <a:lstStyle/>
        <a:p>
          <a:endParaRPr lang="en-US"/>
        </a:p>
      </dgm:t>
    </dgm:pt>
    <dgm:pt modelId="{594BB2B4-49AA-46F0-B67B-07F523CBDB81}" type="pres">
      <dgm:prSet presAssocID="{D5B2065D-32E4-402C-BB04-6A8D75325BCF}" presName="Name0" presStyleCnt="0">
        <dgm:presLayoutVars>
          <dgm:dir/>
          <dgm:resizeHandles val="exact"/>
        </dgm:presLayoutVars>
      </dgm:prSet>
      <dgm:spPr/>
    </dgm:pt>
    <dgm:pt modelId="{1C75D7F3-7CDF-4B07-AC89-D0A7EC382BD3}" type="pres">
      <dgm:prSet presAssocID="{D5B2065D-32E4-402C-BB04-6A8D75325BCF}" presName="arrow" presStyleLbl="bgShp" presStyleIdx="0" presStyleCnt="1"/>
      <dgm:spPr/>
    </dgm:pt>
    <dgm:pt modelId="{8BEF3F62-93BD-4178-A3B9-A9C2D3470ADF}" type="pres">
      <dgm:prSet presAssocID="{D5B2065D-32E4-402C-BB04-6A8D75325BCF}" presName="points" presStyleCnt="0"/>
      <dgm:spPr/>
    </dgm:pt>
    <dgm:pt modelId="{51EE4896-096C-495D-86DE-41DA7F622006}" type="pres">
      <dgm:prSet presAssocID="{13DE3F96-9157-4ED3-BD33-2A00ED6E96F9}" presName="compositeA" presStyleCnt="0"/>
      <dgm:spPr/>
    </dgm:pt>
    <dgm:pt modelId="{331A6745-8B5A-4B89-BCF8-F80A2A551F53}" type="pres">
      <dgm:prSet presAssocID="{13DE3F96-9157-4ED3-BD33-2A00ED6E96F9}" presName="textA" presStyleLbl="revTx" presStyleIdx="0" presStyleCnt="2">
        <dgm:presLayoutVars>
          <dgm:bulletEnabled val="1"/>
        </dgm:presLayoutVars>
      </dgm:prSet>
      <dgm:spPr/>
    </dgm:pt>
    <dgm:pt modelId="{32D3A59D-18F9-4B44-BFC0-7DAE40B0AC55}" type="pres">
      <dgm:prSet presAssocID="{13DE3F96-9157-4ED3-BD33-2A00ED6E96F9}" presName="circleA" presStyleLbl="node1" presStyleIdx="0" presStyleCnt="2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55D38FB0-53C9-448B-8E77-D6D8212A4AA9}" type="pres">
      <dgm:prSet presAssocID="{13DE3F96-9157-4ED3-BD33-2A00ED6E96F9}" presName="spaceA" presStyleCnt="0"/>
      <dgm:spPr/>
    </dgm:pt>
    <dgm:pt modelId="{54F75C79-6593-4252-B90B-4DD66B171A7B}" type="pres">
      <dgm:prSet presAssocID="{57879687-815C-4FC1-9D0C-FDAC2CFD7B91}" presName="space" presStyleCnt="0"/>
      <dgm:spPr/>
    </dgm:pt>
    <dgm:pt modelId="{1DEBF9E6-9C43-40D4-944D-0683011D2DEA}" type="pres">
      <dgm:prSet presAssocID="{B068609C-DEA2-4403-A1D4-EABDAF749A01}" presName="compositeB" presStyleCnt="0"/>
      <dgm:spPr/>
    </dgm:pt>
    <dgm:pt modelId="{5C2F3404-17DE-461F-9137-228FD9EBF37B}" type="pres">
      <dgm:prSet presAssocID="{B068609C-DEA2-4403-A1D4-EABDAF749A01}" presName="textB" presStyleLbl="revTx" presStyleIdx="1" presStyleCnt="2">
        <dgm:presLayoutVars>
          <dgm:bulletEnabled val="1"/>
        </dgm:presLayoutVars>
      </dgm:prSet>
      <dgm:spPr/>
    </dgm:pt>
    <dgm:pt modelId="{44CFDC47-5B04-4A63-92D4-4E954CA2460D}" type="pres">
      <dgm:prSet presAssocID="{B068609C-DEA2-4403-A1D4-EABDAF749A01}" presName="circleB" presStyleLbl="node1" presStyleIdx="1" presStyleCnt="2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0368A926-9D69-4568-98F9-F7CA548DB1B4}" type="pres">
      <dgm:prSet presAssocID="{B068609C-DEA2-4403-A1D4-EABDAF749A01}" presName="spaceB" presStyleCnt="0"/>
      <dgm:spPr/>
    </dgm:pt>
  </dgm:ptLst>
  <dgm:cxnLst>
    <dgm:cxn modelId="{ED810377-3FED-4AD7-A6F3-C140BDDB3FF6}" srcId="{D5B2065D-32E4-402C-BB04-6A8D75325BCF}" destId="{13DE3F96-9157-4ED3-BD33-2A00ED6E96F9}" srcOrd="0" destOrd="0" parTransId="{C9E9C3AC-E18E-4D67-AD1B-E672514A7C58}" sibTransId="{57879687-815C-4FC1-9D0C-FDAC2CFD7B91}"/>
    <dgm:cxn modelId="{0160977F-B1AF-4E73-A9FD-106FD56E5FFE}" type="presOf" srcId="{D5B2065D-32E4-402C-BB04-6A8D75325BCF}" destId="{594BB2B4-49AA-46F0-B67B-07F523CBDB81}" srcOrd="0" destOrd="0" presId="urn:microsoft.com/office/officeart/2005/8/layout/hProcess11"/>
    <dgm:cxn modelId="{99FE8F8A-F5AF-4CFF-8D5F-846795AC96A5}" srcId="{D5B2065D-32E4-402C-BB04-6A8D75325BCF}" destId="{B068609C-DEA2-4403-A1D4-EABDAF749A01}" srcOrd="1" destOrd="0" parTransId="{2F1546FF-FE2C-4153-9D6E-BC9A1D62FD29}" sibTransId="{A220DA84-635F-4DA2-80C0-74B62DD797DB}"/>
    <dgm:cxn modelId="{F929F5A4-85EC-4730-9FF2-F4FEA6E6F008}" type="presOf" srcId="{B068609C-DEA2-4403-A1D4-EABDAF749A01}" destId="{5C2F3404-17DE-461F-9137-228FD9EBF37B}" srcOrd="0" destOrd="0" presId="urn:microsoft.com/office/officeart/2005/8/layout/hProcess11"/>
    <dgm:cxn modelId="{16403DDC-0D49-4BD2-B807-A13B5245A101}" type="presOf" srcId="{13DE3F96-9157-4ED3-BD33-2A00ED6E96F9}" destId="{331A6745-8B5A-4B89-BCF8-F80A2A551F53}" srcOrd="0" destOrd="0" presId="urn:microsoft.com/office/officeart/2005/8/layout/hProcess11"/>
    <dgm:cxn modelId="{67F15A01-D0AF-4CBD-8EB1-6CA978D6C872}" type="presParOf" srcId="{594BB2B4-49AA-46F0-B67B-07F523CBDB81}" destId="{1C75D7F3-7CDF-4B07-AC89-D0A7EC382BD3}" srcOrd="0" destOrd="0" presId="urn:microsoft.com/office/officeart/2005/8/layout/hProcess11"/>
    <dgm:cxn modelId="{3BC6B4B5-D1D7-4C97-BC63-BDD1FE3CC0A4}" type="presParOf" srcId="{594BB2B4-49AA-46F0-B67B-07F523CBDB81}" destId="{8BEF3F62-93BD-4178-A3B9-A9C2D3470ADF}" srcOrd="1" destOrd="0" presId="urn:microsoft.com/office/officeart/2005/8/layout/hProcess11"/>
    <dgm:cxn modelId="{79E9275C-C995-4256-9E31-3166223B727D}" type="presParOf" srcId="{8BEF3F62-93BD-4178-A3B9-A9C2D3470ADF}" destId="{51EE4896-096C-495D-86DE-41DA7F622006}" srcOrd="0" destOrd="0" presId="urn:microsoft.com/office/officeart/2005/8/layout/hProcess11"/>
    <dgm:cxn modelId="{FA383E63-57E1-4B80-9EDA-22EABA33BE5D}" type="presParOf" srcId="{51EE4896-096C-495D-86DE-41DA7F622006}" destId="{331A6745-8B5A-4B89-BCF8-F80A2A551F53}" srcOrd="0" destOrd="0" presId="urn:microsoft.com/office/officeart/2005/8/layout/hProcess11"/>
    <dgm:cxn modelId="{16BE9E67-D587-4FA2-9366-EF3CAF79E920}" type="presParOf" srcId="{51EE4896-096C-495D-86DE-41DA7F622006}" destId="{32D3A59D-18F9-4B44-BFC0-7DAE40B0AC55}" srcOrd="1" destOrd="0" presId="urn:microsoft.com/office/officeart/2005/8/layout/hProcess11"/>
    <dgm:cxn modelId="{8464C771-F331-4569-A1E1-984C5505F38F}" type="presParOf" srcId="{51EE4896-096C-495D-86DE-41DA7F622006}" destId="{55D38FB0-53C9-448B-8E77-D6D8212A4AA9}" srcOrd="2" destOrd="0" presId="urn:microsoft.com/office/officeart/2005/8/layout/hProcess11"/>
    <dgm:cxn modelId="{93835F0B-98C3-43BC-9CC8-48A441F3B569}" type="presParOf" srcId="{8BEF3F62-93BD-4178-A3B9-A9C2D3470ADF}" destId="{54F75C79-6593-4252-B90B-4DD66B171A7B}" srcOrd="1" destOrd="0" presId="urn:microsoft.com/office/officeart/2005/8/layout/hProcess11"/>
    <dgm:cxn modelId="{2B33625E-58BA-4126-A579-DAA6C4747B3B}" type="presParOf" srcId="{8BEF3F62-93BD-4178-A3B9-A9C2D3470ADF}" destId="{1DEBF9E6-9C43-40D4-944D-0683011D2DEA}" srcOrd="2" destOrd="0" presId="urn:microsoft.com/office/officeart/2005/8/layout/hProcess11"/>
    <dgm:cxn modelId="{9F4ACC9B-BE92-43AB-9368-86B08FA10E1A}" type="presParOf" srcId="{1DEBF9E6-9C43-40D4-944D-0683011D2DEA}" destId="{5C2F3404-17DE-461F-9137-228FD9EBF37B}" srcOrd="0" destOrd="0" presId="urn:microsoft.com/office/officeart/2005/8/layout/hProcess11"/>
    <dgm:cxn modelId="{DA5D0898-BCEF-495D-8E8E-A7CA3CC43138}" type="presParOf" srcId="{1DEBF9E6-9C43-40D4-944D-0683011D2DEA}" destId="{44CFDC47-5B04-4A63-92D4-4E954CA2460D}" srcOrd="1" destOrd="0" presId="urn:microsoft.com/office/officeart/2005/8/layout/hProcess11"/>
    <dgm:cxn modelId="{767B1C85-81DA-4C0F-9757-EF5E35EC73FB}" type="presParOf" srcId="{1DEBF9E6-9C43-40D4-944D-0683011D2DEA}" destId="{0368A926-9D69-4568-98F9-F7CA548DB1B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7DD1B-6E96-4BBD-A990-9DBA8F8876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A11E8-EE84-4B89-9550-DB8A473BE9F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EMS PCR automatically attached to patient chart</a:t>
          </a:r>
        </a:p>
      </dgm:t>
    </dgm:pt>
    <dgm:pt modelId="{C44120E7-95AE-422B-86A3-49DD85B4625D}" type="parTrans" cxnId="{896DA1B6-08DB-4110-99B1-114BAA6C38ED}">
      <dgm:prSet/>
      <dgm:spPr/>
      <dgm:t>
        <a:bodyPr/>
        <a:lstStyle/>
        <a:p>
          <a:endParaRPr lang="en-US"/>
        </a:p>
      </dgm:t>
    </dgm:pt>
    <dgm:pt modelId="{41D5BF32-D983-4D50-8AC2-92C97F417619}" type="sibTrans" cxnId="{896DA1B6-08DB-4110-99B1-114BAA6C38ED}">
      <dgm:prSet/>
      <dgm:spPr/>
      <dgm:t>
        <a:bodyPr/>
        <a:lstStyle/>
        <a:p>
          <a:endParaRPr lang="en-US"/>
        </a:p>
      </dgm:t>
    </dgm:pt>
    <dgm:pt modelId="{0A23B394-CF5A-450A-8D1C-20B489DF337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/>
            <a:t>Meets OCEMS Hospital Discharge  reporting requirement</a:t>
          </a:r>
          <a:endParaRPr lang="en-US" dirty="0"/>
        </a:p>
      </dgm:t>
    </dgm:pt>
    <dgm:pt modelId="{921D36FA-06E0-4107-9BBD-DE963065BC2B}" type="parTrans" cxnId="{6B0046A2-CB34-4874-83E8-480DA78EFDA3}">
      <dgm:prSet/>
      <dgm:spPr/>
      <dgm:t>
        <a:bodyPr/>
        <a:lstStyle/>
        <a:p>
          <a:endParaRPr lang="en-US"/>
        </a:p>
      </dgm:t>
    </dgm:pt>
    <dgm:pt modelId="{4E5B7F7E-3B5B-4815-97DA-1942D7E2E60B}" type="sibTrans" cxnId="{6B0046A2-CB34-4874-83E8-480DA78EFDA3}">
      <dgm:prSet/>
      <dgm:spPr/>
      <dgm:t>
        <a:bodyPr/>
        <a:lstStyle/>
        <a:p>
          <a:endParaRPr lang="en-US"/>
        </a:p>
      </dgm:t>
    </dgm:pt>
    <dgm:pt modelId="{1D6CB24B-454A-4FFA-9108-DD5D8F75D5F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/>
            <a:t>Evidence based reports/analytics based on EMS patient outcomes</a:t>
          </a:r>
          <a:endParaRPr lang="en-US" dirty="0"/>
        </a:p>
      </dgm:t>
    </dgm:pt>
    <dgm:pt modelId="{0357140F-8087-4ED4-954D-39FA72D981AA}" type="parTrans" cxnId="{F74BCC16-266B-4B60-8BA0-154ADC971166}">
      <dgm:prSet/>
      <dgm:spPr/>
      <dgm:t>
        <a:bodyPr/>
        <a:lstStyle/>
        <a:p>
          <a:endParaRPr lang="en-US"/>
        </a:p>
      </dgm:t>
    </dgm:pt>
    <dgm:pt modelId="{28598F5F-22D0-4850-B170-3FA9F72FDC62}" type="sibTrans" cxnId="{F74BCC16-266B-4B60-8BA0-154ADC971166}">
      <dgm:prSet/>
      <dgm:spPr/>
      <dgm:t>
        <a:bodyPr/>
        <a:lstStyle/>
        <a:p>
          <a:endParaRPr lang="en-US"/>
        </a:p>
      </dgm:t>
    </dgm:pt>
    <dgm:pt modelId="{F7F3EFAE-A9EA-4AF5-B91C-C7EA2D23B6F3}" type="pres">
      <dgm:prSet presAssocID="{F957DD1B-6E96-4BBD-A990-9DBA8F887648}" presName="linearFlow" presStyleCnt="0">
        <dgm:presLayoutVars>
          <dgm:dir/>
          <dgm:resizeHandles val="exact"/>
        </dgm:presLayoutVars>
      </dgm:prSet>
      <dgm:spPr/>
    </dgm:pt>
    <dgm:pt modelId="{DE4F01C9-51CC-4462-B6EA-766B0A18E43B}" type="pres">
      <dgm:prSet presAssocID="{CE3A11E8-EE84-4B89-9550-DB8A473BE9F2}" presName="composite" presStyleCnt="0"/>
      <dgm:spPr/>
    </dgm:pt>
    <dgm:pt modelId="{2B493922-62F3-416B-9349-E1428FE8ACA6}" type="pres">
      <dgm:prSet presAssocID="{CE3A11E8-EE84-4B89-9550-DB8A473BE9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94475508-5363-4B11-BDB1-63DFAF5031E1}" type="pres">
      <dgm:prSet presAssocID="{CE3A11E8-EE84-4B89-9550-DB8A473BE9F2}" presName="txShp" presStyleLbl="node1" presStyleIdx="0" presStyleCnt="3">
        <dgm:presLayoutVars>
          <dgm:bulletEnabled val="1"/>
        </dgm:presLayoutVars>
      </dgm:prSet>
      <dgm:spPr/>
    </dgm:pt>
    <dgm:pt modelId="{E706913A-94EB-4AD0-8E4E-57076FC788CC}" type="pres">
      <dgm:prSet presAssocID="{41D5BF32-D983-4D50-8AC2-92C97F417619}" presName="spacing" presStyleCnt="0"/>
      <dgm:spPr/>
    </dgm:pt>
    <dgm:pt modelId="{BF37D28A-28C9-437D-B8D9-ACBC8C10B672}" type="pres">
      <dgm:prSet presAssocID="{0A23B394-CF5A-450A-8D1C-20B489DF3379}" presName="composite" presStyleCnt="0"/>
      <dgm:spPr/>
    </dgm:pt>
    <dgm:pt modelId="{BB85E673-F84E-495B-8987-49B5ADC2B716}" type="pres">
      <dgm:prSet presAssocID="{0A23B394-CF5A-450A-8D1C-20B489DF337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</dgm:spPr>
    </dgm:pt>
    <dgm:pt modelId="{752D0A4E-2777-4F8F-B359-960DAB822BAA}" type="pres">
      <dgm:prSet presAssocID="{0A23B394-CF5A-450A-8D1C-20B489DF3379}" presName="txShp" presStyleLbl="node1" presStyleIdx="1" presStyleCnt="3">
        <dgm:presLayoutVars>
          <dgm:bulletEnabled val="1"/>
        </dgm:presLayoutVars>
      </dgm:prSet>
      <dgm:spPr/>
    </dgm:pt>
    <dgm:pt modelId="{134FD138-CADB-4E9B-929E-FA014CDF6734}" type="pres">
      <dgm:prSet presAssocID="{4E5B7F7E-3B5B-4815-97DA-1942D7E2E60B}" presName="spacing" presStyleCnt="0"/>
      <dgm:spPr/>
    </dgm:pt>
    <dgm:pt modelId="{81C49884-BFA1-47B2-BCE0-58EF8ACD0E11}" type="pres">
      <dgm:prSet presAssocID="{1D6CB24B-454A-4FFA-9108-DD5D8F75D5FB}" presName="composite" presStyleCnt="0"/>
      <dgm:spPr/>
    </dgm:pt>
    <dgm:pt modelId="{DCEE8916-D580-44F0-8FA9-6E70F3F1CC7F}" type="pres">
      <dgm:prSet presAssocID="{1D6CB24B-454A-4FFA-9108-DD5D8F75D5FB}" presName="imgShp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2313308-93C0-458C-AD2E-5D6E7D9EA235}" type="pres">
      <dgm:prSet presAssocID="{1D6CB24B-454A-4FFA-9108-DD5D8F75D5FB}" presName="txShp" presStyleLbl="node1" presStyleIdx="2" presStyleCnt="3" custLinFactNeighborX="894" custLinFactNeighborY="-504">
        <dgm:presLayoutVars>
          <dgm:bulletEnabled val="1"/>
        </dgm:presLayoutVars>
      </dgm:prSet>
      <dgm:spPr/>
    </dgm:pt>
  </dgm:ptLst>
  <dgm:cxnLst>
    <dgm:cxn modelId="{F74BCC16-266B-4B60-8BA0-154ADC971166}" srcId="{F957DD1B-6E96-4BBD-A990-9DBA8F887648}" destId="{1D6CB24B-454A-4FFA-9108-DD5D8F75D5FB}" srcOrd="2" destOrd="0" parTransId="{0357140F-8087-4ED4-954D-39FA72D981AA}" sibTransId="{28598F5F-22D0-4850-B170-3FA9F72FDC62}"/>
    <dgm:cxn modelId="{C7F0E976-354E-44E6-84C0-78B8CBDFD99E}" type="presOf" srcId="{1D6CB24B-454A-4FFA-9108-DD5D8F75D5FB}" destId="{92313308-93C0-458C-AD2E-5D6E7D9EA235}" srcOrd="0" destOrd="0" presId="urn:microsoft.com/office/officeart/2005/8/layout/vList3"/>
    <dgm:cxn modelId="{0C4CB584-09A7-47D5-8959-BEE92980A709}" type="presOf" srcId="{F957DD1B-6E96-4BBD-A990-9DBA8F887648}" destId="{F7F3EFAE-A9EA-4AF5-B91C-C7EA2D23B6F3}" srcOrd="0" destOrd="0" presId="urn:microsoft.com/office/officeart/2005/8/layout/vList3"/>
    <dgm:cxn modelId="{6CD0BE8C-892C-4EEC-B85B-7EBE33129672}" type="presOf" srcId="{CE3A11E8-EE84-4B89-9550-DB8A473BE9F2}" destId="{94475508-5363-4B11-BDB1-63DFAF5031E1}" srcOrd="0" destOrd="0" presId="urn:microsoft.com/office/officeart/2005/8/layout/vList3"/>
    <dgm:cxn modelId="{6B0046A2-CB34-4874-83E8-480DA78EFDA3}" srcId="{F957DD1B-6E96-4BBD-A990-9DBA8F887648}" destId="{0A23B394-CF5A-450A-8D1C-20B489DF3379}" srcOrd="1" destOrd="0" parTransId="{921D36FA-06E0-4107-9BBD-DE963065BC2B}" sibTransId="{4E5B7F7E-3B5B-4815-97DA-1942D7E2E60B}"/>
    <dgm:cxn modelId="{896DA1B6-08DB-4110-99B1-114BAA6C38ED}" srcId="{F957DD1B-6E96-4BBD-A990-9DBA8F887648}" destId="{CE3A11E8-EE84-4B89-9550-DB8A473BE9F2}" srcOrd="0" destOrd="0" parTransId="{C44120E7-95AE-422B-86A3-49DD85B4625D}" sibTransId="{41D5BF32-D983-4D50-8AC2-92C97F417619}"/>
    <dgm:cxn modelId="{65CCADF1-A3CE-4B23-9D53-C935B15CA5E7}" type="presOf" srcId="{0A23B394-CF5A-450A-8D1C-20B489DF3379}" destId="{752D0A4E-2777-4F8F-B359-960DAB822BAA}" srcOrd="0" destOrd="0" presId="urn:microsoft.com/office/officeart/2005/8/layout/vList3"/>
    <dgm:cxn modelId="{C1CC6283-E096-48FC-A33C-48936A02F713}" type="presParOf" srcId="{F7F3EFAE-A9EA-4AF5-B91C-C7EA2D23B6F3}" destId="{DE4F01C9-51CC-4462-B6EA-766B0A18E43B}" srcOrd="0" destOrd="0" presId="urn:microsoft.com/office/officeart/2005/8/layout/vList3"/>
    <dgm:cxn modelId="{B2EA155A-5A6D-4F6A-821A-592263392177}" type="presParOf" srcId="{DE4F01C9-51CC-4462-B6EA-766B0A18E43B}" destId="{2B493922-62F3-416B-9349-E1428FE8ACA6}" srcOrd="0" destOrd="0" presId="urn:microsoft.com/office/officeart/2005/8/layout/vList3"/>
    <dgm:cxn modelId="{4F736DE2-C5F4-48EF-9F1C-8171D14F1A47}" type="presParOf" srcId="{DE4F01C9-51CC-4462-B6EA-766B0A18E43B}" destId="{94475508-5363-4B11-BDB1-63DFAF5031E1}" srcOrd="1" destOrd="0" presId="urn:microsoft.com/office/officeart/2005/8/layout/vList3"/>
    <dgm:cxn modelId="{067B2650-66F2-4B45-82AD-461693A90B56}" type="presParOf" srcId="{F7F3EFAE-A9EA-4AF5-B91C-C7EA2D23B6F3}" destId="{E706913A-94EB-4AD0-8E4E-57076FC788CC}" srcOrd="1" destOrd="0" presId="urn:microsoft.com/office/officeart/2005/8/layout/vList3"/>
    <dgm:cxn modelId="{61D39A1F-BF66-4AB6-BC4A-82C78E05BAE5}" type="presParOf" srcId="{F7F3EFAE-A9EA-4AF5-B91C-C7EA2D23B6F3}" destId="{BF37D28A-28C9-437D-B8D9-ACBC8C10B672}" srcOrd="2" destOrd="0" presId="urn:microsoft.com/office/officeart/2005/8/layout/vList3"/>
    <dgm:cxn modelId="{DFD7968A-B4B0-49B1-8341-86D423E82725}" type="presParOf" srcId="{BF37D28A-28C9-437D-B8D9-ACBC8C10B672}" destId="{BB85E673-F84E-495B-8987-49B5ADC2B716}" srcOrd="0" destOrd="0" presId="urn:microsoft.com/office/officeart/2005/8/layout/vList3"/>
    <dgm:cxn modelId="{394E98A2-178E-4982-A611-B67E03DF67CD}" type="presParOf" srcId="{BF37D28A-28C9-437D-B8D9-ACBC8C10B672}" destId="{752D0A4E-2777-4F8F-B359-960DAB822BAA}" srcOrd="1" destOrd="0" presId="urn:microsoft.com/office/officeart/2005/8/layout/vList3"/>
    <dgm:cxn modelId="{6119F1BE-57A1-46ED-B396-6F1C90B03EE6}" type="presParOf" srcId="{F7F3EFAE-A9EA-4AF5-B91C-C7EA2D23B6F3}" destId="{134FD138-CADB-4E9B-929E-FA014CDF6734}" srcOrd="3" destOrd="0" presId="urn:microsoft.com/office/officeart/2005/8/layout/vList3"/>
    <dgm:cxn modelId="{13E65F03-B07E-4818-94C1-BA197001B2BD}" type="presParOf" srcId="{F7F3EFAE-A9EA-4AF5-B91C-C7EA2D23B6F3}" destId="{81C49884-BFA1-47B2-BCE0-58EF8ACD0E11}" srcOrd="4" destOrd="0" presId="urn:microsoft.com/office/officeart/2005/8/layout/vList3"/>
    <dgm:cxn modelId="{14BC7361-7D0A-4015-AA53-E58385A38EDB}" type="presParOf" srcId="{81C49884-BFA1-47B2-BCE0-58EF8ACD0E11}" destId="{DCEE8916-D580-44F0-8FA9-6E70F3F1CC7F}" srcOrd="0" destOrd="0" presId="urn:microsoft.com/office/officeart/2005/8/layout/vList3"/>
    <dgm:cxn modelId="{396F170D-BEAC-4661-B796-04C62CEFCA4B}" type="presParOf" srcId="{81C49884-BFA1-47B2-BCE0-58EF8ACD0E11}" destId="{92313308-93C0-458C-AD2E-5D6E7D9EA2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7DD1B-6E96-4BBD-A990-9DBA8F8876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A11E8-EE84-4B89-9550-DB8A473BE9F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PCR immediately available to ER Staff in their EHR </a:t>
          </a:r>
        </a:p>
      </dgm:t>
    </dgm:pt>
    <dgm:pt modelId="{C44120E7-95AE-422B-86A3-49DD85B4625D}" type="parTrans" cxnId="{896DA1B6-08DB-4110-99B1-114BAA6C38ED}">
      <dgm:prSet/>
      <dgm:spPr/>
      <dgm:t>
        <a:bodyPr/>
        <a:lstStyle/>
        <a:p>
          <a:endParaRPr lang="en-US"/>
        </a:p>
      </dgm:t>
    </dgm:pt>
    <dgm:pt modelId="{41D5BF32-D983-4D50-8AC2-92C97F417619}" type="sibTrans" cxnId="{896DA1B6-08DB-4110-99B1-114BAA6C38ED}">
      <dgm:prSet/>
      <dgm:spPr/>
      <dgm:t>
        <a:bodyPr/>
        <a:lstStyle/>
        <a:p>
          <a:endParaRPr lang="en-US"/>
        </a:p>
      </dgm:t>
    </dgm:pt>
    <dgm:pt modelId="{0A23B394-CF5A-450A-8D1C-20B489DF337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/>
            <a:t>Meets CEMSIS requirements for </a:t>
          </a:r>
          <a:r>
            <a:rPr lang="en-US" b="0" dirty="0" err="1"/>
            <a:t>eOutcomes</a:t>
          </a:r>
          <a:r>
            <a:rPr lang="en-US" b="0" dirty="0"/>
            <a:t> fields</a:t>
          </a:r>
          <a:endParaRPr lang="en-US" dirty="0"/>
        </a:p>
      </dgm:t>
    </dgm:pt>
    <dgm:pt modelId="{921D36FA-06E0-4107-9BBD-DE963065BC2B}" type="parTrans" cxnId="{6B0046A2-CB34-4874-83E8-480DA78EFDA3}">
      <dgm:prSet/>
      <dgm:spPr/>
      <dgm:t>
        <a:bodyPr/>
        <a:lstStyle/>
        <a:p>
          <a:endParaRPr lang="en-US"/>
        </a:p>
      </dgm:t>
    </dgm:pt>
    <dgm:pt modelId="{4E5B7F7E-3B5B-4815-97DA-1942D7E2E60B}" type="sibTrans" cxnId="{6B0046A2-CB34-4874-83E8-480DA78EFDA3}">
      <dgm:prSet/>
      <dgm:spPr/>
      <dgm:t>
        <a:bodyPr/>
        <a:lstStyle/>
        <a:p>
          <a:endParaRPr lang="en-US"/>
        </a:p>
      </dgm:t>
    </dgm:pt>
    <dgm:pt modelId="{1D6CB24B-454A-4FFA-9108-DD5D8F75D5F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 dirty="0"/>
            <a:t>Near real time Outcome data for CQI, Education, Cost recovery, etc.</a:t>
          </a:r>
          <a:endParaRPr lang="en-US" dirty="0"/>
        </a:p>
      </dgm:t>
    </dgm:pt>
    <dgm:pt modelId="{0357140F-8087-4ED4-954D-39FA72D981AA}" type="parTrans" cxnId="{F74BCC16-266B-4B60-8BA0-154ADC971166}">
      <dgm:prSet/>
      <dgm:spPr/>
      <dgm:t>
        <a:bodyPr/>
        <a:lstStyle/>
        <a:p>
          <a:endParaRPr lang="en-US"/>
        </a:p>
      </dgm:t>
    </dgm:pt>
    <dgm:pt modelId="{28598F5F-22D0-4850-B170-3FA9F72FDC62}" type="sibTrans" cxnId="{F74BCC16-266B-4B60-8BA0-154ADC971166}">
      <dgm:prSet/>
      <dgm:spPr/>
      <dgm:t>
        <a:bodyPr/>
        <a:lstStyle/>
        <a:p>
          <a:endParaRPr lang="en-US"/>
        </a:p>
      </dgm:t>
    </dgm:pt>
    <dgm:pt modelId="{F7F3EFAE-A9EA-4AF5-B91C-C7EA2D23B6F3}" type="pres">
      <dgm:prSet presAssocID="{F957DD1B-6E96-4BBD-A990-9DBA8F887648}" presName="linearFlow" presStyleCnt="0">
        <dgm:presLayoutVars>
          <dgm:dir/>
          <dgm:resizeHandles val="exact"/>
        </dgm:presLayoutVars>
      </dgm:prSet>
      <dgm:spPr/>
    </dgm:pt>
    <dgm:pt modelId="{DE4F01C9-51CC-4462-B6EA-766B0A18E43B}" type="pres">
      <dgm:prSet presAssocID="{CE3A11E8-EE84-4B89-9550-DB8A473BE9F2}" presName="composite" presStyleCnt="0"/>
      <dgm:spPr/>
    </dgm:pt>
    <dgm:pt modelId="{2B493922-62F3-416B-9349-E1428FE8ACA6}" type="pres">
      <dgm:prSet presAssocID="{CE3A11E8-EE84-4B89-9550-DB8A473BE9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94475508-5363-4B11-BDB1-63DFAF5031E1}" type="pres">
      <dgm:prSet presAssocID="{CE3A11E8-EE84-4B89-9550-DB8A473BE9F2}" presName="txShp" presStyleLbl="node1" presStyleIdx="0" presStyleCnt="3">
        <dgm:presLayoutVars>
          <dgm:bulletEnabled val="1"/>
        </dgm:presLayoutVars>
      </dgm:prSet>
      <dgm:spPr/>
    </dgm:pt>
    <dgm:pt modelId="{E706913A-94EB-4AD0-8E4E-57076FC788CC}" type="pres">
      <dgm:prSet presAssocID="{41D5BF32-D983-4D50-8AC2-92C97F417619}" presName="spacing" presStyleCnt="0"/>
      <dgm:spPr/>
    </dgm:pt>
    <dgm:pt modelId="{BF37D28A-28C9-437D-B8D9-ACBC8C10B672}" type="pres">
      <dgm:prSet presAssocID="{0A23B394-CF5A-450A-8D1C-20B489DF3379}" presName="composite" presStyleCnt="0"/>
      <dgm:spPr/>
    </dgm:pt>
    <dgm:pt modelId="{BB85E673-F84E-495B-8987-49B5ADC2B716}" type="pres">
      <dgm:prSet presAssocID="{0A23B394-CF5A-450A-8D1C-20B489DF3379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752D0A4E-2777-4F8F-B359-960DAB822BAA}" type="pres">
      <dgm:prSet presAssocID="{0A23B394-CF5A-450A-8D1C-20B489DF3379}" presName="txShp" presStyleLbl="node1" presStyleIdx="1" presStyleCnt="3">
        <dgm:presLayoutVars>
          <dgm:bulletEnabled val="1"/>
        </dgm:presLayoutVars>
      </dgm:prSet>
      <dgm:spPr/>
    </dgm:pt>
    <dgm:pt modelId="{134FD138-CADB-4E9B-929E-FA014CDF6734}" type="pres">
      <dgm:prSet presAssocID="{4E5B7F7E-3B5B-4815-97DA-1942D7E2E60B}" presName="spacing" presStyleCnt="0"/>
      <dgm:spPr/>
    </dgm:pt>
    <dgm:pt modelId="{81C49884-BFA1-47B2-BCE0-58EF8ACD0E11}" type="pres">
      <dgm:prSet presAssocID="{1D6CB24B-454A-4FFA-9108-DD5D8F75D5FB}" presName="composite" presStyleCnt="0"/>
      <dgm:spPr/>
    </dgm:pt>
    <dgm:pt modelId="{DCEE8916-D580-44F0-8FA9-6E70F3F1CC7F}" type="pres">
      <dgm:prSet presAssocID="{1D6CB24B-454A-4FFA-9108-DD5D8F75D5FB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2313308-93C0-458C-AD2E-5D6E7D9EA235}" type="pres">
      <dgm:prSet presAssocID="{1D6CB24B-454A-4FFA-9108-DD5D8F75D5FB}" presName="txShp" presStyleLbl="node1" presStyleIdx="2" presStyleCnt="3" custLinFactNeighborX="894" custLinFactNeighborY="-504">
        <dgm:presLayoutVars>
          <dgm:bulletEnabled val="1"/>
        </dgm:presLayoutVars>
      </dgm:prSet>
      <dgm:spPr/>
    </dgm:pt>
  </dgm:ptLst>
  <dgm:cxnLst>
    <dgm:cxn modelId="{F74BCC16-266B-4B60-8BA0-154ADC971166}" srcId="{F957DD1B-6E96-4BBD-A990-9DBA8F887648}" destId="{1D6CB24B-454A-4FFA-9108-DD5D8F75D5FB}" srcOrd="2" destOrd="0" parTransId="{0357140F-8087-4ED4-954D-39FA72D981AA}" sibTransId="{28598F5F-22D0-4850-B170-3FA9F72FDC62}"/>
    <dgm:cxn modelId="{C7F0E976-354E-44E6-84C0-78B8CBDFD99E}" type="presOf" srcId="{1D6CB24B-454A-4FFA-9108-DD5D8F75D5FB}" destId="{92313308-93C0-458C-AD2E-5D6E7D9EA235}" srcOrd="0" destOrd="0" presId="urn:microsoft.com/office/officeart/2005/8/layout/vList3"/>
    <dgm:cxn modelId="{0C4CB584-09A7-47D5-8959-BEE92980A709}" type="presOf" srcId="{F957DD1B-6E96-4BBD-A990-9DBA8F887648}" destId="{F7F3EFAE-A9EA-4AF5-B91C-C7EA2D23B6F3}" srcOrd="0" destOrd="0" presId="urn:microsoft.com/office/officeart/2005/8/layout/vList3"/>
    <dgm:cxn modelId="{6CD0BE8C-892C-4EEC-B85B-7EBE33129672}" type="presOf" srcId="{CE3A11E8-EE84-4B89-9550-DB8A473BE9F2}" destId="{94475508-5363-4B11-BDB1-63DFAF5031E1}" srcOrd="0" destOrd="0" presId="urn:microsoft.com/office/officeart/2005/8/layout/vList3"/>
    <dgm:cxn modelId="{6B0046A2-CB34-4874-83E8-480DA78EFDA3}" srcId="{F957DD1B-6E96-4BBD-A990-9DBA8F887648}" destId="{0A23B394-CF5A-450A-8D1C-20B489DF3379}" srcOrd="1" destOrd="0" parTransId="{921D36FA-06E0-4107-9BBD-DE963065BC2B}" sibTransId="{4E5B7F7E-3B5B-4815-97DA-1942D7E2E60B}"/>
    <dgm:cxn modelId="{896DA1B6-08DB-4110-99B1-114BAA6C38ED}" srcId="{F957DD1B-6E96-4BBD-A990-9DBA8F887648}" destId="{CE3A11E8-EE84-4B89-9550-DB8A473BE9F2}" srcOrd="0" destOrd="0" parTransId="{C44120E7-95AE-422B-86A3-49DD85B4625D}" sibTransId="{41D5BF32-D983-4D50-8AC2-92C97F417619}"/>
    <dgm:cxn modelId="{65CCADF1-A3CE-4B23-9D53-C935B15CA5E7}" type="presOf" srcId="{0A23B394-CF5A-450A-8D1C-20B489DF3379}" destId="{752D0A4E-2777-4F8F-B359-960DAB822BAA}" srcOrd="0" destOrd="0" presId="urn:microsoft.com/office/officeart/2005/8/layout/vList3"/>
    <dgm:cxn modelId="{C1CC6283-E096-48FC-A33C-48936A02F713}" type="presParOf" srcId="{F7F3EFAE-A9EA-4AF5-B91C-C7EA2D23B6F3}" destId="{DE4F01C9-51CC-4462-B6EA-766B0A18E43B}" srcOrd="0" destOrd="0" presId="urn:microsoft.com/office/officeart/2005/8/layout/vList3"/>
    <dgm:cxn modelId="{B2EA155A-5A6D-4F6A-821A-592263392177}" type="presParOf" srcId="{DE4F01C9-51CC-4462-B6EA-766B0A18E43B}" destId="{2B493922-62F3-416B-9349-E1428FE8ACA6}" srcOrd="0" destOrd="0" presId="urn:microsoft.com/office/officeart/2005/8/layout/vList3"/>
    <dgm:cxn modelId="{4F736DE2-C5F4-48EF-9F1C-8171D14F1A47}" type="presParOf" srcId="{DE4F01C9-51CC-4462-B6EA-766B0A18E43B}" destId="{94475508-5363-4B11-BDB1-63DFAF5031E1}" srcOrd="1" destOrd="0" presId="urn:microsoft.com/office/officeart/2005/8/layout/vList3"/>
    <dgm:cxn modelId="{067B2650-66F2-4B45-82AD-461693A90B56}" type="presParOf" srcId="{F7F3EFAE-A9EA-4AF5-B91C-C7EA2D23B6F3}" destId="{E706913A-94EB-4AD0-8E4E-57076FC788CC}" srcOrd="1" destOrd="0" presId="urn:microsoft.com/office/officeart/2005/8/layout/vList3"/>
    <dgm:cxn modelId="{61D39A1F-BF66-4AB6-BC4A-82C78E05BAE5}" type="presParOf" srcId="{F7F3EFAE-A9EA-4AF5-B91C-C7EA2D23B6F3}" destId="{BF37D28A-28C9-437D-B8D9-ACBC8C10B672}" srcOrd="2" destOrd="0" presId="urn:microsoft.com/office/officeart/2005/8/layout/vList3"/>
    <dgm:cxn modelId="{DFD7968A-B4B0-49B1-8341-86D423E82725}" type="presParOf" srcId="{BF37D28A-28C9-437D-B8D9-ACBC8C10B672}" destId="{BB85E673-F84E-495B-8987-49B5ADC2B716}" srcOrd="0" destOrd="0" presId="urn:microsoft.com/office/officeart/2005/8/layout/vList3"/>
    <dgm:cxn modelId="{394E98A2-178E-4982-A611-B67E03DF67CD}" type="presParOf" srcId="{BF37D28A-28C9-437D-B8D9-ACBC8C10B672}" destId="{752D0A4E-2777-4F8F-B359-960DAB822BAA}" srcOrd="1" destOrd="0" presId="urn:microsoft.com/office/officeart/2005/8/layout/vList3"/>
    <dgm:cxn modelId="{6119F1BE-57A1-46ED-B396-6F1C90B03EE6}" type="presParOf" srcId="{F7F3EFAE-A9EA-4AF5-B91C-C7EA2D23B6F3}" destId="{134FD138-CADB-4E9B-929E-FA014CDF6734}" srcOrd="3" destOrd="0" presId="urn:microsoft.com/office/officeart/2005/8/layout/vList3"/>
    <dgm:cxn modelId="{13E65F03-B07E-4818-94C1-BA197001B2BD}" type="presParOf" srcId="{F7F3EFAE-A9EA-4AF5-B91C-C7EA2D23B6F3}" destId="{81C49884-BFA1-47B2-BCE0-58EF8ACD0E11}" srcOrd="4" destOrd="0" presId="urn:microsoft.com/office/officeart/2005/8/layout/vList3"/>
    <dgm:cxn modelId="{14BC7361-7D0A-4015-AA53-E58385A38EDB}" type="presParOf" srcId="{81C49884-BFA1-47B2-BCE0-58EF8ACD0E11}" destId="{DCEE8916-D580-44F0-8FA9-6E70F3F1CC7F}" srcOrd="0" destOrd="0" presId="urn:microsoft.com/office/officeart/2005/8/layout/vList3"/>
    <dgm:cxn modelId="{396F170D-BEAC-4661-B796-04C62CEFCA4B}" type="presParOf" srcId="{81C49884-BFA1-47B2-BCE0-58EF8ACD0E11}" destId="{92313308-93C0-458C-AD2E-5D6E7D9EA2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08400-CBDF-40E8-ABEB-3A1FB66EB6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DBA51-A9B9-492C-AA84-DD3D75687C7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/>
            <a:t>Onboard remaining hospitals and EMS Providers</a:t>
          </a:r>
          <a:endParaRPr lang="en-US"/>
        </a:p>
      </dgm:t>
    </dgm:pt>
    <dgm:pt modelId="{7E24BB7D-69FE-49E4-882B-579C759CD845}" type="parTrans" cxnId="{6E1B96A1-9AAD-4AEB-AADB-61B98921B8F0}">
      <dgm:prSet/>
      <dgm:spPr/>
      <dgm:t>
        <a:bodyPr/>
        <a:lstStyle/>
        <a:p>
          <a:endParaRPr lang="en-US"/>
        </a:p>
      </dgm:t>
    </dgm:pt>
    <dgm:pt modelId="{74C25938-6CDD-47D4-83C1-8DDA01A4C982}" type="sibTrans" cxnId="{6E1B96A1-9AAD-4AEB-AADB-61B98921B8F0}">
      <dgm:prSet/>
      <dgm:spPr/>
      <dgm:t>
        <a:bodyPr/>
        <a:lstStyle/>
        <a:p>
          <a:endParaRPr lang="en-US"/>
        </a:p>
      </dgm:t>
    </dgm:pt>
    <dgm:pt modelId="{5A133686-B621-4A70-B8E1-8288744040F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/>
            <a:t>Develop meaningful reports and dashboards for use by system participants. </a:t>
          </a:r>
          <a:endParaRPr lang="en-US"/>
        </a:p>
      </dgm:t>
    </dgm:pt>
    <dgm:pt modelId="{69DECFFB-AD5C-4B20-85F8-3EC634A3229F}" type="parTrans" cxnId="{3C33AAAB-C893-4615-804F-D4C4BA2213A8}">
      <dgm:prSet/>
      <dgm:spPr/>
      <dgm:t>
        <a:bodyPr/>
        <a:lstStyle/>
        <a:p>
          <a:endParaRPr lang="en-US"/>
        </a:p>
      </dgm:t>
    </dgm:pt>
    <dgm:pt modelId="{BE0C8538-0D88-4514-98F6-DC5374C203C6}" type="sibTrans" cxnId="{3C33AAAB-C893-4615-804F-D4C4BA2213A8}">
      <dgm:prSet/>
      <dgm:spPr/>
      <dgm:t>
        <a:bodyPr/>
        <a:lstStyle/>
        <a:p>
          <a:endParaRPr lang="en-US"/>
        </a:p>
      </dgm:t>
    </dgm:pt>
    <dgm:pt modelId="{D1DE58D4-A274-470C-8335-8D87C60F8C1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/>
            <a:t>Long Term Sustainability </a:t>
          </a:r>
          <a:endParaRPr lang="en-US"/>
        </a:p>
      </dgm:t>
    </dgm:pt>
    <dgm:pt modelId="{5E5F783A-9B60-4F52-86C9-116CD7CFECF3}" type="parTrans" cxnId="{EA03318E-3529-4C78-A013-16837592E5F6}">
      <dgm:prSet/>
      <dgm:spPr/>
      <dgm:t>
        <a:bodyPr/>
        <a:lstStyle/>
        <a:p>
          <a:endParaRPr lang="en-US"/>
        </a:p>
      </dgm:t>
    </dgm:pt>
    <dgm:pt modelId="{E29A83D5-DA36-44BB-B2A4-EF40035420FB}" type="sibTrans" cxnId="{EA03318E-3529-4C78-A013-16837592E5F6}">
      <dgm:prSet/>
      <dgm:spPr/>
      <dgm:t>
        <a:bodyPr/>
        <a:lstStyle/>
        <a:p>
          <a:endParaRPr lang="en-US"/>
        </a:p>
      </dgm:t>
    </dgm:pt>
    <dgm:pt modelId="{4CF90369-9199-4ED9-8142-3BBF3AB54AB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/>
            <a:t>Ongoing Management and Maintenance</a:t>
          </a:r>
          <a:endParaRPr lang="en-US"/>
        </a:p>
      </dgm:t>
    </dgm:pt>
    <dgm:pt modelId="{2E93D9E9-3B2A-4D04-9DC8-9F74588AFFF5}" type="parTrans" cxnId="{0699F0D6-7044-4761-A0DC-8FAA63466ADB}">
      <dgm:prSet/>
      <dgm:spPr/>
      <dgm:t>
        <a:bodyPr/>
        <a:lstStyle/>
        <a:p>
          <a:endParaRPr lang="en-US"/>
        </a:p>
      </dgm:t>
    </dgm:pt>
    <dgm:pt modelId="{DB69C134-F627-4B3A-AFFF-A9FDAF5F27D3}" type="sibTrans" cxnId="{0699F0D6-7044-4761-A0DC-8FAA63466ADB}">
      <dgm:prSet/>
      <dgm:spPr/>
      <dgm:t>
        <a:bodyPr/>
        <a:lstStyle/>
        <a:p>
          <a:endParaRPr lang="en-US"/>
        </a:p>
      </dgm:t>
    </dgm:pt>
    <dgm:pt modelId="{B6AEFABC-05EB-4F22-B470-B6C74CF0C4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/>
            <a:t>Change Management </a:t>
          </a:r>
          <a:endParaRPr lang="en-US"/>
        </a:p>
      </dgm:t>
    </dgm:pt>
    <dgm:pt modelId="{54B7196E-49F2-46C5-B87B-2C9BC424D4DE}" type="parTrans" cxnId="{9AF90FDC-6EEA-44C4-B67F-4F15125D43E1}">
      <dgm:prSet/>
      <dgm:spPr/>
      <dgm:t>
        <a:bodyPr/>
        <a:lstStyle/>
        <a:p>
          <a:endParaRPr lang="en-US"/>
        </a:p>
      </dgm:t>
    </dgm:pt>
    <dgm:pt modelId="{1110828A-9F99-475C-9AF4-77821A6500B4}" type="sibTrans" cxnId="{9AF90FDC-6EEA-44C4-B67F-4F15125D43E1}">
      <dgm:prSet/>
      <dgm:spPr/>
      <dgm:t>
        <a:bodyPr/>
        <a:lstStyle/>
        <a:p>
          <a:endParaRPr lang="en-US"/>
        </a:p>
      </dgm:t>
    </dgm:pt>
    <dgm:pt modelId="{96293374-C750-4F28-B446-28549D7614F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0"/>
            <a:t>Ongoing Training </a:t>
          </a:r>
          <a:endParaRPr lang="en-US"/>
        </a:p>
      </dgm:t>
    </dgm:pt>
    <dgm:pt modelId="{340381E7-9673-46C2-9951-C493C0493EDB}" type="parTrans" cxnId="{C731E773-3B25-4178-BC10-124B40B6237B}">
      <dgm:prSet/>
      <dgm:spPr/>
      <dgm:t>
        <a:bodyPr/>
        <a:lstStyle/>
        <a:p>
          <a:endParaRPr lang="en-US"/>
        </a:p>
      </dgm:t>
    </dgm:pt>
    <dgm:pt modelId="{B1C36B0C-0EAA-41F9-BC02-51F7FC9EB7EA}" type="sibTrans" cxnId="{C731E773-3B25-4178-BC10-124B40B6237B}">
      <dgm:prSet/>
      <dgm:spPr/>
      <dgm:t>
        <a:bodyPr/>
        <a:lstStyle/>
        <a:p>
          <a:endParaRPr lang="en-US"/>
        </a:p>
      </dgm:t>
    </dgm:pt>
    <dgm:pt modelId="{067FD17F-BDD5-410B-A05D-6121F9AFDCB1}" type="pres">
      <dgm:prSet presAssocID="{E8E08400-CBDF-40E8-ABEB-3A1FB66EB62F}" presName="Name0" presStyleCnt="0">
        <dgm:presLayoutVars>
          <dgm:dir/>
          <dgm:animLvl val="lvl"/>
          <dgm:resizeHandles val="exact"/>
        </dgm:presLayoutVars>
      </dgm:prSet>
      <dgm:spPr/>
    </dgm:pt>
    <dgm:pt modelId="{6A2807C7-EB6D-4D2F-8FF2-413AD495DF07}" type="pres">
      <dgm:prSet presAssocID="{68EDBA51-A9B9-492C-AA84-DD3D75687C76}" presName="linNode" presStyleCnt="0"/>
      <dgm:spPr/>
    </dgm:pt>
    <dgm:pt modelId="{5620C401-FA19-4378-B845-3854BBF593B2}" type="pres">
      <dgm:prSet presAssocID="{68EDBA51-A9B9-492C-AA84-DD3D75687C76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17C5A41-53FA-480D-B728-EEB7EF1D2C6C}" type="pres">
      <dgm:prSet presAssocID="{74C25938-6CDD-47D4-83C1-8DDA01A4C982}" presName="sp" presStyleCnt="0"/>
      <dgm:spPr/>
    </dgm:pt>
    <dgm:pt modelId="{E1CB78D3-629F-4C5B-BFA2-B4B89E37327F}" type="pres">
      <dgm:prSet presAssocID="{5A133686-B621-4A70-B8E1-8288744040FE}" presName="linNode" presStyleCnt="0"/>
      <dgm:spPr/>
    </dgm:pt>
    <dgm:pt modelId="{8BAA0C19-D9A7-4CE3-BE30-0BA1765A1254}" type="pres">
      <dgm:prSet presAssocID="{5A133686-B621-4A70-B8E1-8288744040F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B781305-5628-4C1C-B7ED-DCF67169CD85}" type="pres">
      <dgm:prSet presAssocID="{BE0C8538-0D88-4514-98F6-DC5374C203C6}" presName="sp" presStyleCnt="0"/>
      <dgm:spPr/>
    </dgm:pt>
    <dgm:pt modelId="{254D517C-CC5B-4D2C-A6DD-791CF49D57B3}" type="pres">
      <dgm:prSet presAssocID="{D1DE58D4-A274-470C-8335-8D87C60F8C18}" presName="linNode" presStyleCnt="0"/>
      <dgm:spPr/>
    </dgm:pt>
    <dgm:pt modelId="{AC7D9A74-545A-40A5-83A2-CFB35A6372B5}" type="pres">
      <dgm:prSet presAssocID="{D1DE58D4-A274-470C-8335-8D87C60F8C18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4B6E15A-906C-421C-8537-D81C6A343D50}" type="pres">
      <dgm:prSet presAssocID="{E29A83D5-DA36-44BB-B2A4-EF40035420FB}" presName="sp" presStyleCnt="0"/>
      <dgm:spPr/>
    </dgm:pt>
    <dgm:pt modelId="{B4F78F1A-2F61-4AE7-B8AA-4AD58469BBF9}" type="pres">
      <dgm:prSet presAssocID="{4CF90369-9199-4ED9-8142-3BBF3AB54ABE}" presName="linNode" presStyleCnt="0"/>
      <dgm:spPr/>
    </dgm:pt>
    <dgm:pt modelId="{BC3D1DDE-BCCD-4CF9-A04F-2D74445633A2}" type="pres">
      <dgm:prSet presAssocID="{4CF90369-9199-4ED9-8142-3BBF3AB54AB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D8568B1-9DE1-4163-A2E5-3ECFC1ECF4E6}" type="pres">
      <dgm:prSet presAssocID="{DB69C134-F627-4B3A-AFFF-A9FDAF5F27D3}" presName="sp" presStyleCnt="0"/>
      <dgm:spPr/>
    </dgm:pt>
    <dgm:pt modelId="{9E81D24E-A5FD-40C0-81CB-9FF338C5DAC2}" type="pres">
      <dgm:prSet presAssocID="{B6AEFABC-05EB-4F22-B470-B6C74CF0C403}" presName="linNode" presStyleCnt="0"/>
      <dgm:spPr/>
    </dgm:pt>
    <dgm:pt modelId="{ACD7A746-AB19-4852-9453-C822E5EB149A}" type="pres">
      <dgm:prSet presAssocID="{B6AEFABC-05EB-4F22-B470-B6C74CF0C403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64F1D8F-9DCE-40CE-A193-F28A0BDBC9C1}" type="pres">
      <dgm:prSet presAssocID="{1110828A-9F99-475C-9AF4-77821A6500B4}" presName="sp" presStyleCnt="0"/>
      <dgm:spPr/>
    </dgm:pt>
    <dgm:pt modelId="{B4273FC2-8B58-4557-B84F-71CBFABD518F}" type="pres">
      <dgm:prSet presAssocID="{96293374-C750-4F28-B446-28549D7614F8}" presName="linNode" presStyleCnt="0"/>
      <dgm:spPr/>
    </dgm:pt>
    <dgm:pt modelId="{5DB62706-3BEC-4391-ABD6-8CA5103D4E47}" type="pres">
      <dgm:prSet presAssocID="{96293374-C750-4F28-B446-28549D7614F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275F1F02-17F4-48D7-9BCD-39808EA91197}" type="presOf" srcId="{4CF90369-9199-4ED9-8142-3BBF3AB54ABE}" destId="{BC3D1DDE-BCCD-4CF9-A04F-2D74445633A2}" srcOrd="0" destOrd="0" presId="urn:microsoft.com/office/officeart/2005/8/layout/vList5"/>
    <dgm:cxn modelId="{A1ED3312-B4B3-4928-926B-329FC2BF407D}" type="presOf" srcId="{E8E08400-CBDF-40E8-ABEB-3A1FB66EB62F}" destId="{067FD17F-BDD5-410B-A05D-6121F9AFDCB1}" srcOrd="0" destOrd="0" presId="urn:microsoft.com/office/officeart/2005/8/layout/vList5"/>
    <dgm:cxn modelId="{2C72C95D-3030-4032-8391-8B7E0FDC951F}" type="presOf" srcId="{68EDBA51-A9B9-492C-AA84-DD3D75687C76}" destId="{5620C401-FA19-4378-B845-3854BBF593B2}" srcOrd="0" destOrd="0" presId="urn:microsoft.com/office/officeart/2005/8/layout/vList5"/>
    <dgm:cxn modelId="{C9D82646-D3E5-46A2-BC14-3D96F4C2641D}" type="presOf" srcId="{5A133686-B621-4A70-B8E1-8288744040FE}" destId="{8BAA0C19-D9A7-4CE3-BE30-0BA1765A1254}" srcOrd="0" destOrd="0" presId="urn:microsoft.com/office/officeart/2005/8/layout/vList5"/>
    <dgm:cxn modelId="{EB230351-A553-49D4-ABB2-0EFD75F6A129}" type="presOf" srcId="{96293374-C750-4F28-B446-28549D7614F8}" destId="{5DB62706-3BEC-4391-ABD6-8CA5103D4E47}" srcOrd="0" destOrd="0" presId="urn:microsoft.com/office/officeart/2005/8/layout/vList5"/>
    <dgm:cxn modelId="{C731E773-3B25-4178-BC10-124B40B6237B}" srcId="{E8E08400-CBDF-40E8-ABEB-3A1FB66EB62F}" destId="{96293374-C750-4F28-B446-28549D7614F8}" srcOrd="5" destOrd="0" parTransId="{340381E7-9673-46C2-9951-C493C0493EDB}" sibTransId="{B1C36B0C-0EAA-41F9-BC02-51F7FC9EB7EA}"/>
    <dgm:cxn modelId="{EA03318E-3529-4C78-A013-16837592E5F6}" srcId="{E8E08400-CBDF-40E8-ABEB-3A1FB66EB62F}" destId="{D1DE58D4-A274-470C-8335-8D87C60F8C18}" srcOrd="2" destOrd="0" parTransId="{5E5F783A-9B60-4F52-86C9-116CD7CFECF3}" sibTransId="{E29A83D5-DA36-44BB-B2A4-EF40035420FB}"/>
    <dgm:cxn modelId="{6E1B96A1-9AAD-4AEB-AADB-61B98921B8F0}" srcId="{E8E08400-CBDF-40E8-ABEB-3A1FB66EB62F}" destId="{68EDBA51-A9B9-492C-AA84-DD3D75687C76}" srcOrd="0" destOrd="0" parTransId="{7E24BB7D-69FE-49E4-882B-579C759CD845}" sibTransId="{74C25938-6CDD-47D4-83C1-8DDA01A4C982}"/>
    <dgm:cxn modelId="{3C33AAAB-C893-4615-804F-D4C4BA2213A8}" srcId="{E8E08400-CBDF-40E8-ABEB-3A1FB66EB62F}" destId="{5A133686-B621-4A70-B8E1-8288744040FE}" srcOrd="1" destOrd="0" parTransId="{69DECFFB-AD5C-4B20-85F8-3EC634A3229F}" sibTransId="{BE0C8538-0D88-4514-98F6-DC5374C203C6}"/>
    <dgm:cxn modelId="{2FB9E3B3-B564-4052-BAA1-51EFDAB4F289}" type="presOf" srcId="{B6AEFABC-05EB-4F22-B470-B6C74CF0C403}" destId="{ACD7A746-AB19-4852-9453-C822E5EB149A}" srcOrd="0" destOrd="0" presId="urn:microsoft.com/office/officeart/2005/8/layout/vList5"/>
    <dgm:cxn modelId="{0699F0D6-7044-4761-A0DC-8FAA63466ADB}" srcId="{E8E08400-CBDF-40E8-ABEB-3A1FB66EB62F}" destId="{4CF90369-9199-4ED9-8142-3BBF3AB54ABE}" srcOrd="3" destOrd="0" parTransId="{2E93D9E9-3B2A-4D04-9DC8-9F74588AFFF5}" sibTransId="{DB69C134-F627-4B3A-AFFF-A9FDAF5F27D3}"/>
    <dgm:cxn modelId="{9AF90FDC-6EEA-44C4-B67F-4F15125D43E1}" srcId="{E8E08400-CBDF-40E8-ABEB-3A1FB66EB62F}" destId="{B6AEFABC-05EB-4F22-B470-B6C74CF0C403}" srcOrd="4" destOrd="0" parTransId="{54B7196E-49F2-46C5-B87B-2C9BC424D4DE}" sibTransId="{1110828A-9F99-475C-9AF4-77821A6500B4}"/>
    <dgm:cxn modelId="{C3804EF7-37CD-4F44-8CD5-D9A368043FE2}" type="presOf" srcId="{D1DE58D4-A274-470C-8335-8D87C60F8C18}" destId="{AC7D9A74-545A-40A5-83A2-CFB35A6372B5}" srcOrd="0" destOrd="0" presId="urn:microsoft.com/office/officeart/2005/8/layout/vList5"/>
    <dgm:cxn modelId="{78A88A64-2610-4B45-8A61-20E70EF56EFE}" type="presParOf" srcId="{067FD17F-BDD5-410B-A05D-6121F9AFDCB1}" destId="{6A2807C7-EB6D-4D2F-8FF2-413AD495DF07}" srcOrd="0" destOrd="0" presId="urn:microsoft.com/office/officeart/2005/8/layout/vList5"/>
    <dgm:cxn modelId="{65CDD155-F19B-457D-9F16-FB4E887E5305}" type="presParOf" srcId="{6A2807C7-EB6D-4D2F-8FF2-413AD495DF07}" destId="{5620C401-FA19-4378-B845-3854BBF593B2}" srcOrd="0" destOrd="0" presId="urn:microsoft.com/office/officeart/2005/8/layout/vList5"/>
    <dgm:cxn modelId="{EDD5E214-EBCF-4D07-817F-D65C77004624}" type="presParOf" srcId="{067FD17F-BDD5-410B-A05D-6121F9AFDCB1}" destId="{317C5A41-53FA-480D-B728-EEB7EF1D2C6C}" srcOrd="1" destOrd="0" presId="urn:microsoft.com/office/officeart/2005/8/layout/vList5"/>
    <dgm:cxn modelId="{0977D6BA-D7F3-43A0-8940-9D4C54A468D9}" type="presParOf" srcId="{067FD17F-BDD5-410B-A05D-6121F9AFDCB1}" destId="{E1CB78D3-629F-4C5B-BFA2-B4B89E37327F}" srcOrd="2" destOrd="0" presId="urn:microsoft.com/office/officeart/2005/8/layout/vList5"/>
    <dgm:cxn modelId="{B2387F68-3D52-40D7-B72D-5C840550C1CA}" type="presParOf" srcId="{E1CB78D3-629F-4C5B-BFA2-B4B89E37327F}" destId="{8BAA0C19-D9A7-4CE3-BE30-0BA1765A1254}" srcOrd="0" destOrd="0" presId="urn:microsoft.com/office/officeart/2005/8/layout/vList5"/>
    <dgm:cxn modelId="{8963B0BA-E135-4F9E-B8AE-F0D5B039C68B}" type="presParOf" srcId="{067FD17F-BDD5-410B-A05D-6121F9AFDCB1}" destId="{3B781305-5628-4C1C-B7ED-DCF67169CD85}" srcOrd="3" destOrd="0" presId="urn:microsoft.com/office/officeart/2005/8/layout/vList5"/>
    <dgm:cxn modelId="{F8293704-B539-4DFB-BF5D-0E3B5503A370}" type="presParOf" srcId="{067FD17F-BDD5-410B-A05D-6121F9AFDCB1}" destId="{254D517C-CC5B-4D2C-A6DD-791CF49D57B3}" srcOrd="4" destOrd="0" presId="urn:microsoft.com/office/officeart/2005/8/layout/vList5"/>
    <dgm:cxn modelId="{B7A17500-0DB3-4518-89B7-8759D3777D01}" type="presParOf" srcId="{254D517C-CC5B-4D2C-A6DD-791CF49D57B3}" destId="{AC7D9A74-545A-40A5-83A2-CFB35A6372B5}" srcOrd="0" destOrd="0" presId="urn:microsoft.com/office/officeart/2005/8/layout/vList5"/>
    <dgm:cxn modelId="{BC2793B3-38C8-4AD3-A512-F6BA388CE282}" type="presParOf" srcId="{067FD17F-BDD5-410B-A05D-6121F9AFDCB1}" destId="{F4B6E15A-906C-421C-8537-D81C6A343D50}" srcOrd="5" destOrd="0" presId="urn:microsoft.com/office/officeart/2005/8/layout/vList5"/>
    <dgm:cxn modelId="{114B5814-D8EF-4612-B5B0-14FA4006439D}" type="presParOf" srcId="{067FD17F-BDD5-410B-A05D-6121F9AFDCB1}" destId="{B4F78F1A-2F61-4AE7-B8AA-4AD58469BBF9}" srcOrd="6" destOrd="0" presId="urn:microsoft.com/office/officeart/2005/8/layout/vList5"/>
    <dgm:cxn modelId="{5087F633-EF30-4C30-98A9-C3414B16327E}" type="presParOf" srcId="{B4F78F1A-2F61-4AE7-B8AA-4AD58469BBF9}" destId="{BC3D1DDE-BCCD-4CF9-A04F-2D74445633A2}" srcOrd="0" destOrd="0" presId="urn:microsoft.com/office/officeart/2005/8/layout/vList5"/>
    <dgm:cxn modelId="{B9DE0B92-F722-40DA-98D8-3B5C292C243C}" type="presParOf" srcId="{067FD17F-BDD5-410B-A05D-6121F9AFDCB1}" destId="{AD8568B1-9DE1-4163-A2E5-3ECFC1ECF4E6}" srcOrd="7" destOrd="0" presId="urn:microsoft.com/office/officeart/2005/8/layout/vList5"/>
    <dgm:cxn modelId="{586CF9A6-79B9-4124-A4EF-E55AF54B380B}" type="presParOf" srcId="{067FD17F-BDD5-410B-A05D-6121F9AFDCB1}" destId="{9E81D24E-A5FD-40C0-81CB-9FF338C5DAC2}" srcOrd="8" destOrd="0" presId="urn:microsoft.com/office/officeart/2005/8/layout/vList5"/>
    <dgm:cxn modelId="{905E3E7E-95CA-461F-8CB5-5BCE96A20A7E}" type="presParOf" srcId="{9E81D24E-A5FD-40C0-81CB-9FF338C5DAC2}" destId="{ACD7A746-AB19-4852-9453-C822E5EB149A}" srcOrd="0" destOrd="0" presId="urn:microsoft.com/office/officeart/2005/8/layout/vList5"/>
    <dgm:cxn modelId="{423CE42C-810A-4521-9EEF-BD3C60FFDB65}" type="presParOf" srcId="{067FD17F-BDD5-410B-A05D-6121F9AFDCB1}" destId="{A64F1D8F-9DCE-40CE-A193-F28A0BDBC9C1}" srcOrd="9" destOrd="0" presId="urn:microsoft.com/office/officeart/2005/8/layout/vList5"/>
    <dgm:cxn modelId="{FA8F7436-D420-438F-8F44-56CFD29BE6A6}" type="presParOf" srcId="{067FD17F-BDD5-410B-A05D-6121F9AFDCB1}" destId="{B4273FC2-8B58-4557-B84F-71CBFABD518F}" srcOrd="10" destOrd="0" presId="urn:microsoft.com/office/officeart/2005/8/layout/vList5"/>
    <dgm:cxn modelId="{2FD5EAE0-E4DF-4A64-A67C-6A5DEE136B70}" type="presParOf" srcId="{B4273FC2-8B58-4557-B84F-71CBFABD518F}" destId="{5DB62706-3BEC-4391-ABD6-8CA5103D4E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4901-5747-4FEB-B362-19062A1A0BB9}">
      <dsp:nvSpPr>
        <dsp:cNvPr id="0" name=""/>
        <dsp:cNvSpPr/>
      </dsp:nvSpPr>
      <dsp:spPr>
        <a:xfrm rot="10800000">
          <a:off x="2289078" y="521130"/>
          <a:ext cx="6615882" cy="4520338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034" tIns="83820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>
              <a:latin typeface="Arial" panose="020B0604020202020204" pitchFamily="34" charset="0"/>
              <a:cs typeface="Arial" panose="020B0604020202020204" pitchFamily="34" charset="0"/>
            </a:rPr>
            <a:t>Establish secure connections between OC-MEDS and each ERC Electronic Health Records (EHR) system to ensure near real time transmission of EMS PCRs for clinical use.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>
              <a:latin typeface="Arial" panose="020B0604020202020204" pitchFamily="34" charset="0"/>
              <a:cs typeface="Arial" panose="020B0604020202020204" pitchFamily="34" charset="0"/>
            </a:rPr>
            <a:t>Ensure return of patient outcome data from ERCs to EMS providers and OCEMS in compliance with local policies.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>
              <a:latin typeface="Arial" panose="020B0604020202020204" pitchFamily="34" charset="0"/>
              <a:cs typeface="Arial" panose="020B0604020202020204" pitchFamily="34" charset="0"/>
            </a:rPr>
            <a:t>Establish dashboards and analytics based on aggregated outcome data received from ERCs to improve patient care and countywide medical/health situational awareness.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19162" y="521130"/>
        <a:ext cx="5485798" cy="4520338"/>
      </dsp:txXfrm>
    </dsp:sp>
    <dsp:sp modelId="{F9C03E86-3641-4484-BD0C-A7FE888AC138}">
      <dsp:nvSpPr>
        <dsp:cNvPr id="0" name=""/>
        <dsp:cNvSpPr/>
      </dsp:nvSpPr>
      <dsp:spPr>
        <a:xfrm>
          <a:off x="0" y="1408258"/>
          <a:ext cx="2971815" cy="281877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5D7F3-7CDF-4B07-AC89-D0A7EC382BD3}">
      <dsp:nvSpPr>
        <dsp:cNvPr id="0" name=""/>
        <dsp:cNvSpPr/>
      </dsp:nvSpPr>
      <dsp:spPr>
        <a:xfrm>
          <a:off x="0" y="769619"/>
          <a:ext cx="8382000" cy="10261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A6745-8B5A-4B89-BCF8-F80A2A551F53}">
      <dsp:nvSpPr>
        <dsp:cNvPr id="0" name=""/>
        <dsp:cNvSpPr/>
      </dsp:nvSpPr>
      <dsp:spPr>
        <a:xfrm>
          <a:off x="92" y="0"/>
          <a:ext cx="3679812" cy="102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b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Jan. 2022</a:t>
          </a:r>
        </a:p>
      </dsp:txBody>
      <dsp:txXfrm>
        <a:off x="92" y="0"/>
        <a:ext cx="3679812" cy="1026160"/>
      </dsp:txXfrm>
    </dsp:sp>
    <dsp:sp modelId="{32D3A59D-18F9-4B44-BFC0-7DAE40B0AC55}">
      <dsp:nvSpPr>
        <dsp:cNvPr id="0" name=""/>
        <dsp:cNvSpPr/>
      </dsp:nvSpPr>
      <dsp:spPr>
        <a:xfrm>
          <a:off x="1711728" y="1154429"/>
          <a:ext cx="256540" cy="256540"/>
        </a:xfrm>
        <a:prstGeom prst="ellips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3404-17DE-461F-9137-228FD9EBF37B}">
      <dsp:nvSpPr>
        <dsp:cNvPr id="0" name=""/>
        <dsp:cNvSpPr/>
      </dsp:nvSpPr>
      <dsp:spPr>
        <a:xfrm>
          <a:off x="3863895" y="1539239"/>
          <a:ext cx="3679812" cy="102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Jun. 2024</a:t>
          </a:r>
        </a:p>
      </dsp:txBody>
      <dsp:txXfrm>
        <a:off x="3863895" y="1539239"/>
        <a:ext cx="3679812" cy="1026160"/>
      </dsp:txXfrm>
    </dsp:sp>
    <dsp:sp modelId="{44CFDC47-5B04-4A63-92D4-4E954CA2460D}">
      <dsp:nvSpPr>
        <dsp:cNvPr id="0" name=""/>
        <dsp:cNvSpPr/>
      </dsp:nvSpPr>
      <dsp:spPr>
        <a:xfrm>
          <a:off x="5575531" y="1154429"/>
          <a:ext cx="256540" cy="256540"/>
        </a:xfrm>
        <a:prstGeom prst="ellips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75508-5363-4B11-BDB1-63DFAF5031E1}">
      <dsp:nvSpPr>
        <dsp:cNvPr id="0" name=""/>
        <dsp:cNvSpPr/>
      </dsp:nvSpPr>
      <dsp:spPr>
        <a:xfrm rot="10800000">
          <a:off x="1189753" y="39"/>
          <a:ext cx="3293745" cy="1440505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EMS PCR automatically attached to patient chart</a:t>
          </a:r>
        </a:p>
      </dsp:txBody>
      <dsp:txXfrm rot="10800000">
        <a:off x="1549879" y="39"/>
        <a:ext cx="2933619" cy="1440505"/>
      </dsp:txXfrm>
    </dsp:sp>
    <dsp:sp modelId="{2B493922-62F3-416B-9349-E1428FE8ACA6}">
      <dsp:nvSpPr>
        <dsp:cNvPr id="0" name=""/>
        <dsp:cNvSpPr/>
      </dsp:nvSpPr>
      <dsp:spPr>
        <a:xfrm>
          <a:off x="469501" y="39"/>
          <a:ext cx="1440505" cy="14405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0A4E-2777-4F8F-B359-960DAB822BAA}">
      <dsp:nvSpPr>
        <dsp:cNvPr id="0" name=""/>
        <dsp:cNvSpPr/>
      </dsp:nvSpPr>
      <dsp:spPr>
        <a:xfrm rot="10800000">
          <a:off x="1189753" y="1870547"/>
          <a:ext cx="3293745" cy="1440505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Meets OCEMS Hospital Discharge  reporting requirement</a:t>
          </a:r>
          <a:endParaRPr lang="en-US" sz="2000" kern="1200" dirty="0"/>
        </a:p>
      </dsp:txBody>
      <dsp:txXfrm rot="10800000">
        <a:off x="1549879" y="1870547"/>
        <a:ext cx="2933619" cy="1440505"/>
      </dsp:txXfrm>
    </dsp:sp>
    <dsp:sp modelId="{BB85E673-F84E-495B-8987-49B5ADC2B716}">
      <dsp:nvSpPr>
        <dsp:cNvPr id="0" name=""/>
        <dsp:cNvSpPr/>
      </dsp:nvSpPr>
      <dsp:spPr>
        <a:xfrm>
          <a:off x="469501" y="1870547"/>
          <a:ext cx="1440505" cy="14405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13308-93C0-458C-AD2E-5D6E7D9EA235}">
      <dsp:nvSpPr>
        <dsp:cNvPr id="0" name=""/>
        <dsp:cNvSpPr/>
      </dsp:nvSpPr>
      <dsp:spPr>
        <a:xfrm rot="10800000">
          <a:off x="1219199" y="3733794"/>
          <a:ext cx="3293745" cy="1440505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Evidence based reports/analytics based on EMS patient outcomes</a:t>
          </a:r>
          <a:endParaRPr lang="en-US" sz="2000" kern="1200" dirty="0"/>
        </a:p>
      </dsp:txBody>
      <dsp:txXfrm rot="10800000">
        <a:off x="1579325" y="3733794"/>
        <a:ext cx="2933619" cy="1440505"/>
      </dsp:txXfrm>
    </dsp:sp>
    <dsp:sp modelId="{DCEE8916-D580-44F0-8FA9-6E70F3F1CC7F}">
      <dsp:nvSpPr>
        <dsp:cNvPr id="0" name=""/>
        <dsp:cNvSpPr/>
      </dsp:nvSpPr>
      <dsp:spPr>
        <a:xfrm>
          <a:off x="469501" y="3741054"/>
          <a:ext cx="1440505" cy="144050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75508-5363-4B11-BDB1-63DFAF5031E1}">
      <dsp:nvSpPr>
        <dsp:cNvPr id="0" name=""/>
        <dsp:cNvSpPr/>
      </dsp:nvSpPr>
      <dsp:spPr>
        <a:xfrm rot="10800000">
          <a:off x="1189753" y="39"/>
          <a:ext cx="3293745" cy="1440505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2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PCR immediately available to ER Staff in their EHR </a:t>
          </a:r>
        </a:p>
      </dsp:txBody>
      <dsp:txXfrm rot="10800000">
        <a:off x="1549879" y="39"/>
        <a:ext cx="2933619" cy="1440505"/>
      </dsp:txXfrm>
    </dsp:sp>
    <dsp:sp modelId="{2B493922-62F3-416B-9349-E1428FE8ACA6}">
      <dsp:nvSpPr>
        <dsp:cNvPr id="0" name=""/>
        <dsp:cNvSpPr/>
      </dsp:nvSpPr>
      <dsp:spPr>
        <a:xfrm>
          <a:off x="469501" y="39"/>
          <a:ext cx="1440505" cy="14405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0A4E-2777-4F8F-B359-960DAB822BAA}">
      <dsp:nvSpPr>
        <dsp:cNvPr id="0" name=""/>
        <dsp:cNvSpPr/>
      </dsp:nvSpPr>
      <dsp:spPr>
        <a:xfrm rot="10800000">
          <a:off x="1189753" y="1870547"/>
          <a:ext cx="3293745" cy="1440505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2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Meets CEMSIS requirements for </a:t>
          </a:r>
          <a:r>
            <a:rPr lang="en-US" sz="2100" b="0" kern="1200" dirty="0" err="1"/>
            <a:t>eOutcomes</a:t>
          </a:r>
          <a:r>
            <a:rPr lang="en-US" sz="2100" b="0" kern="1200" dirty="0"/>
            <a:t> fields</a:t>
          </a:r>
          <a:endParaRPr lang="en-US" sz="2100" kern="1200" dirty="0"/>
        </a:p>
      </dsp:txBody>
      <dsp:txXfrm rot="10800000">
        <a:off x="1549879" y="1870547"/>
        <a:ext cx="2933619" cy="1440505"/>
      </dsp:txXfrm>
    </dsp:sp>
    <dsp:sp modelId="{BB85E673-F84E-495B-8987-49B5ADC2B716}">
      <dsp:nvSpPr>
        <dsp:cNvPr id="0" name=""/>
        <dsp:cNvSpPr/>
      </dsp:nvSpPr>
      <dsp:spPr>
        <a:xfrm>
          <a:off x="469501" y="1870547"/>
          <a:ext cx="1440505" cy="14405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13308-93C0-458C-AD2E-5D6E7D9EA235}">
      <dsp:nvSpPr>
        <dsp:cNvPr id="0" name=""/>
        <dsp:cNvSpPr/>
      </dsp:nvSpPr>
      <dsp:spPr>
        <a:xfrm rot="10800000">
          <a:off x="1219199" y="3733794"/>
          <a:ext cx="3293745" cy="1440505"/>
        </a:xfrm>
        <a:prstGeom prst="homePlat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22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Near real time Outcome data for CQI, Education, Cost recovery, etc.</a:t>
          </a:r>
          <a:endParaRPr lang="en-US" sz="2100" kern="1200" dirty="0"/>
        </a:p>
      </dsp:txBody>
      <dsp:txXfrm rot="10800000">
        <a:off x="1579325" y="3733794"/>
        <a:ext cx="2933619" cy="1440505"/>
      </dsp:txXfrm>
    </dsp:sp>
    <dsp:sp modelId="{DCEE8916-D580-44F0-8FA9-6E70F3F1CC7F}">
      <dsp:nvSpPr>
        <dsp:cNvPr id="0" name=""/>
        <dsp:cNvSpPr/>
      </dsp:nvSpPr>
      <dsp:spPr>
        <a:xfrm>
          <a:off x="469501" y="3741054"/>
          <a:ext cx="1440505" cy="14405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0C401-FA19-4378-B845-3854BBF593B2}">
      <dsp:nvSpPr>
        <dsp:cNvPr id="0" name=""/>
        <dsp:cNvSpPr/>
      </dsp:nvSpPr>
      <dsp:spPr>
        <a:xfrm>
          <a:off x="2706624" y="1527"/>
          <a:ext cx="3044952" cy="88952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Onboard remaining hospitals and EMS Providers</a:t>
          </a:r>
          <a:endParaRPr lang="en-US" sz="1800" kern="1200"/>
        </a:p>
      </dsp:txBody>
      <dsp:txXfrm>
        <a:off x="2750047" y="44950"/>
        <a:ext cx="2958106" cy="802681"/>
      </dsp:txXfrm>
    </dsp:sp>
    <dsp:sp modelId="{8BAA0C19-D9A7-4CE3-BE30-0BA1765A1254}">
      <dsp:nvSpPr>
        <dsp:cNvPr id="0" name=""/>
        <dsp:cNvSpPr/>
      </dsp:nvSpPr>
      <dsp:spPr>
        <a:xfrm>
          <a:off x="2706624" y="935531"/>
          <a:ext cx="3044952" cy="88952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Develop meaningful reports and dashboards for use by system participants. </a:t>
          </a:r>
          <a:endParaRPr lang="en-US" sz="1800" kern="1200"/>
        </a:p>
      </dsp:txBody>
      <dsp:txXfrm>
        <a:off x="2750047" y="978954"/>
        <a:ext cx="2958106" cy="802681"/>
      </dsp:txXfrm>
    </dsp:sp>
    <dsp:sp modelId="{AC7D9A74-545A-40A5-83A2-CFB35A6372B5}">
      <dsp:nvSpPr>
        <dsp:cNvPr id="0" name=""/>
        <dsp:cNvSpPr/>
      </dsp:nvSpPr>
      <dsp:spPr>
        <a:xfrm>
          <a:off x="2706624" y="1869534"/>
          <a:ext cx="3044952" cy="88952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Long Term Sustainability </a:t>
          </a:r>
          <a:endParaRPr lang="en-US" sz="1800" kern="1200"/>
        </a:p>
      </dsp:txBody>
      <dsp:txXfrm>
        <a:off x="2750047" y="1912957"/>
        <a:ext cx="2958106" cy="802681"/>
      </dsp:txXfrm>
    </dsp:sp>
    <dsp:sp modelId="{BC3D1DDE-BCCD-4CF9-A04F-2D74445633A2}">
      <dsp:nvSpPr>
        <dsp:cNvPr id="0" name=""/>
        <dsp:cNvSpPr/>
      </dsp:nvSpPr>
      <dsp:spPr>
        <a:xfrm>
          <a:off x="2706624" y="2803538"/>
          <a:ext cx="3044952" cy="88952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Ongoing Management and Maintenance</a:t>
          </a:r>
          <a:endParaRPr lang="en-US" sz="1800" kern="1200"/>
        </a:p>
      </dsp:txBody>
      <dsp:txXfrm>
        <a:off x="2750047" y="2846961"/>
        <a:ext cx="2958106" cy="802681"/>
      </dsp:txXfrm>
    </dsp:sp>
    <dsp:sp modelId="{ACD7A746-AB19-4852-9453-C822E5EB149A}">
      <dsp:nvSpPr>
        <dsp:cNvPr id="0" name=""/>
        <dsp:cNvSpPr/>
      </dsp:nvSpPr>
      <dsp:spPr>
        <a:xfrm>
          <a:off x="2706624" y="3737541"/>
          <a:ext cx="3044952" cy="88952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Change Management </a:t>
          </a:r>
          <a:endParaRPr lang="en-US" sz="1800" kern="1200"/>
        </a:p>
      </dsp:txBody>
      <dsp:txXfrm>
        <a:off x="2750047" y="3780964"/>
        <a:ext cx="2958106" cy="802681"/>
      </dsp:txXfrm>
    </dsp:sp>
    <dsp:sp modelId="{5DB62706-3BEC-4391-ABD6-8CA5103D4E47}">
      <dsp:nvSpPr>
        <dsp:cNvPr id="0" name=""/>
        <dsp:cNvSpPr/>
      </dsp:nvSpPr>
      <dsp:spPr>
        <a:xfrm>
          <a:off x="2706624" y="4671545"/>
          <a:ext cx="3044952" cy="889527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Ongoing Training </a:t>
          </a:r>
          <a:endParaRPr lang="en-US" sz="1800" kern="1200"/>
        </a:p>
      </dsp:txBody>
      <dsp:txXfrm>
        <a:off x="2750047" y="4714968"/>
        <a:ext cx="2958106" cy="80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B7EE-EC9C-442C-B2DE-44D1F9A03CC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B296D-8796-45FC-BF23-9021F0C98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318F8-55A5-4377-A3BB-59DB2EECF4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DC6A-3BD2-4777-AE34-65882A170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9DC6A-3BD2-4777-AE34-65882A1702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286694" y="2986088"/>
            <a:ext cx="8610600" cy="3701700"/>
          </a:xfrm>
          <a:prstGeom prst="rect">
            <a:avLst/>
          </a:prstGeom>
          <a:solidFill>
            <a:srgbClr val="103A7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3733800"/>
            <a:ext cx="9144000" cy="1905000"/>
          </a:xfrm>
        </p:spPr>
        <p:txBody>
          <a:bodyPr anchor="t" anchorCtr="0"/>
          <a:lstStyle>
            <a:lvl1pPr algn="ctr"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667694"/>
          </a:xfrm>
        </p:spPr>
        <p:txBody>
          <a:bodyPr/>
          <a:lstStyle>
            <a:lvl1pPr marL="64008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96025" y="6323895"/>
            <a:ext cx="1456853" cy="362338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0E6FA-B0D9-4E79-BC51-467F59E57F96}" type="datetimeFigureOut">
              <a:rPr lang="en-US" smtClean="0"/>
              <a:pPr/>
              <a:t>1/7/2025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140529" y="6317958"/>
            <a:ext cx="747712" cy="365760"/>
          </a:xfrm>
        </p:spPr>
        <p:txBody>
          <a:bodyPr anchor="ctr" anchorCtr="0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F96F8A-4100-450E-8F60-4560027B61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12" y="590017"/>
            <a:ext cx="1968500" cy="1648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>
                <a:solidFill>
                  <a:srgbClr val="103A71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6F8A-4100-450E-8F60-4560027B61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628" indent="-342900">
              <a:buClr>
                <a:schemeClr val="tx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380" indent="-342900">
              <a:buSzPct val="66000"/>
              <a:buFont typeface="Courier New" panose="02070309020205020404" pitchFamily="49" charset="0"/>
              <a:buChar char="o"/>
              <a:defRPr/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6F8A-4100-450E-8F60-4560027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6F8A-4100-450E-8F60-4560027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6F8A-4100-450E-8F60-4560027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1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724400"/>
          </a:xfrm>
        </p:spPr>
        <p:txBody>
          <a:bodyPr/>
          <a:lstStyle>
            <a:lvl1pPr marL="452628" indent="-342900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724400"/>
          </a:xfrm>
        </p:spPr>
        <p:txBody>
          <a:bodyPr/>
          <a:lstStyle>
            <a:lvl1pPr marL="452628" indent="-342900">
              <a:buClr>
                <a:schemeClr val="tx1"/>
              </a:buClr>
              <a:buSzPct val="111000"/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6F8A-4100-450E-8F60-4560027B6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0"/>
            <a:ext cx="9144000" cy="990220"/>
          </a:xfrm>
          <a:prstGeom prst="rect">
            <a:avLst/>
          </a:prstGeom>
          <a:solidFill>
            <a:srgbClr val="103A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 flipV="1">
            <a:off x="0" y="811630"/>
            <a:ext cx="9220200" cy="8466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380"/>
            <a:ext cx="8534400" cy="8112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4898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  <a:br>
              <a:rPr kumimoji="0" lang="en-US" dirty="0"/>
            </a:br>
            <a:endParaRPr kumimoji="0" lang="en-US" dirty="0"/>
          </a:p>
          <a:p>
            <a:pPr lvl="0" eaLnBrk="1" latinLnBrk="0" hangingPunct="1"/>
            <a:r>
              <a:rPr kumimoji="0" lang="en-US" dirty="0"/>
              <a:t>Second level</a:t>
            </a:r>
          </a:p>
          <a:p>
            <a:pPr lvl="1" eaLnBrk="1" latinLnBrk="0" hangingPunct="1"/>
            <a:r>
              <a:rPr kumimoji="0" lang="en-US" dirty="0"/>
              <a:t>Third level</a:t>
            </a:r>
          </a:p>
          <a:p>
            <a:pPr lvl="2" eaLnBrk="1" latinLnBrk="0" hangingPunct="1"/>
            <a:r>
              <a:rPr kumimoji="0" lang="en-US" dirty="0"/>
              <a:t>Fourth level</a:t>
            </a:r>
          </a:p>
          <a:p>
            <a:pPr lvl="3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77200" y="6203135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rgbClr val="103A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F96F8A-4100-450E-8F60-4560027B6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22" r:id="rId4"/>
    <p:sldLayoutId id="2147483721" r:id="rId5"/>
    <p:sldLayoutId id="2147483712" r:id="rId6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09728" indent="0" algn="l" rtl="0" eaLnBrk="1" latinLnBrk="0" hangingPunct="1">
        <a:spcBef>
          <a:spcPts val="300"/>
        </a:spcBef>
        <a:buClr>
          <a:schemeClr val="accent3"/>
        </a:buClr>
        <a:buFont typeface="Arial" panose="020B0604020202020204" pitchFamily="34" charset="0"/>
        <a:buNone/>
        <a:defRPr kumimoji="0" sz="2400" b="1" kern="1200">
          <a:solidFill>
            <a:srgbClr val="103A7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754380" indent="-342900" algn="l" rtl="0" eaLnBrk="1" latinLnBrk="0" hangingPunct="1"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ochealthinfo.com/ems/OC-MEDS/HIH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ounties.org/post/2024-challenge-award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Orange County EMS</a:t>
            </a:r>
            <a:br>
              <a:rPr lang="en-US" dirty="0"/>
            </a:br>
            <a:r>
              <a:rPr lang="en-US" dirty="0"/>
              <a:t>Bi-Directional Data Exchange Project</a:t>
            </a:r>
            <a:br>
              <a:rPr lang="en-US" dirty="0"/>
            </a:br>
            <a:r>
              <a:rPr lang="en-US" dirty="0"/>
              <a:t>Final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467" y="5410200"/>
            <a:ext cx="9144000" cy="6676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Emergency Medical Care Committee (EMCC)</a:t>
            </a:r>
          </a:p>
          <a:p>
            <a:r>
              <a:rPr lang="en-US" dirty="0"/>
              <a:t>January 10, 2025 </a:t>
            </a:r>
          </a:p>
        </p:txBody>
      </p:sp>
    </p:spTree>
    <p:extLst>
      <p:ext uri="{BB962C8B-B14F-4D97-AF65-F5344CB8AC3E}">
        <p14:creationId xmlns:p14="http://schemas.microsoft.com/office/powerpoint/2010/main" val="40456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/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32B4E3-C7DE-42B2-414A-E2E3016BB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654733"/>
              </p:ext>
            </p:extLst>
          </p:nvPr>
        </p:nvGraphicFramePr>
        <p:xfrm>
          <a:off x="381000" y="11430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2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295400"/>
            <a:ext cx="8458200" cy="4898136"/>
          </a:xfrm>
        </p:spPr>
        <p:txBody>
          <a:bodyPr/>
          <a:lstStyle/>
          <a:p>
            <a:pPr marL="109728" indent="0">
              <a:buNone/>
            </a:pPr>
            <a:endParaRPr lang="en-US" dirty="0">
              <a:hlinkClick r:id="rId2"/>
            </a:endParaRPr>
          </a:p>
          <a:p>
            <a:pPr marL="109728" indent="0" algn="ctr">
              <a:buNone/>
            </a:pPr>
            <a:r>
              <a:rPr lang="en-US" dirty="0">
                <a:hlinkClick r:id="rId2"/>
              </a:rPr>
              <a:t>www.ochealthinfo.com/ems/OC-MEDS/HIH</a:t>
            </a:r>
            <a:r>
              <a:rPr lang="en-US" dirty="0"/>
              <a:t>	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A0061-ED3E-7EDA-0E3F-330688FA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28926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219200"/>
            <a:ext cx="8458200" cy="4974336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>
                <a:hlinkClick r:id="rId2"/>
              </a:rPr>
              <a:t>https://www.counties.org/post/2024-challenge-awards</a:t>
            </a:r>
            <a:r>
              <a:rPr lang="en-US" dirty="0"/>
              <a:t> 	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A405A-4260-858D-4724-3976CE1C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3319463" cy="3319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3B326-346A-19A6-47EB-9DA45CE91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133600"/>
            <a:ext cx="413213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for global change of fonts</a:t>
            </a:r>
          </a:p>
          <a:p>
            <a:pPr lvl="1"/>
            <a:r>
              <a:rPr lang="en-US" dirty="0"/>
              <a:t>To access, click “view, master, slide master”</a:t>
            </a:r>
          </a:p>
          <a:p>
            <a:pPr lvl="1"/>
            <a:r>
              <a:rPr lang="en-US" dirty="0"/>
              <a:t>Title, body, footer</a:t>
            </a:r>
          </a:p>
          <a:p>
            <a:r>
              <a:rPr lang="en-US" dirty="0"/>
              <a:t>Use to change bullets</a:t>
            </a:r>
          </a:p>
          <a:p>
            <a:pPr lvl="1"/>
            <a:r>
              <a:rPr lang="en-US" dirty="0"/>
              <a:t>Color and/or size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7BAF0-9D1B-1338-6601-47E54291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128"/>
            <a:ext cx="9144000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0"/>
            <a:ext cx="8534400" cy="811250"/>
          </a:xfrm>
        </p:spPr>
        <p:txBody>
          <a:bodyPr anchor="b">
            <a:normAutofit/>
          </a:bodyPr>
          <a:lstStyle/>
          <a:p>
            <a:r>
              <a:rPr lang="en-US" dirty="0"/>
              <a:t>Project Scope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4C01BA1-0746-CE4A-7792-C6850F59E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716744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5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F4544E-7472-F71F-58D6-4EB03943ECF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Project Scope</a:t>
            </a:r>
            <a:endParaRPr lang="en-US" dirty="0"/>
          </a:p>
        </p:txBody>
      </p:sp>
      <p:pic>
        <p:nvPicPr>
          <p:cNvPr id="8" name="Picture 35" descr="grayscalebanner">
            <a:extLst>
              <a:ext uri="{FF2B5EF4-FFF2-40B4-BE49-F238E27FC236}">
                <a16:creationId xmlns:a16="http://schemas.microsoft.com/office/drawing/2014/main" id="{77441ECE-299E-6711-1DC7-7D1D6F94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656"/>
            <a:ext cx="91440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7CABA52D-A4B2-013E-1C59-4BA3F071E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76675"/>
            <a:ext cx="15566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00CC"/>
                </a:solidFill>
                <a:latin typeface="Verdana" panose="020B0604030504040204" pitchFamily="34" charset="0"/>
              </a:rPr>
              <a:t>EMS - </a:t>
            </a:r>
            <a:r>
              <a:rPr lang="en-US" altLang="en-US" sz="14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ePCR</a:t>
            </a:r>
            <a:r>
              <a:rPr lang="en-US" altLang="en-US" sz="1400" b="1" dirty="0">
                <a:solidFill>
                  <a:srgbClr val="0000CC"/>
                </a:solidFill>
                <a:latin typeface="Verdana" panose="020B0604030504040204" pitchFamily="34" charset="0"/>
              </a:rPr>
              <a:t> 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00CC"/>
                </a:solidFill>
                <a:latin typeface="Verdana" panose="020B0604030504040204" pitchFamily="34" charset="0"/>
              </a:rPr>
              <a:t>OC-MEDS</a:t>
            </a:r>
          </a:p>
        </p:txBody>
      </p:sp>
      <p:grpSp>
        <p:nvGrpSpPr>
          <p:cNvPr id="10" name="Group 39">
            <a:extLst>
              <a:ext uri="{FF2B5EF4-FFF2-40B4-BE49-F238E27FC236}">
                <a16:creationId xmlns:a16="http://schemas.microsoft.com/office/drawing/2014/main" id="{AEC781AA-1675-A799-C712-45E5956D7E14}"/>
              </a:ext>
            </a:extLst>
          </p:cNvPr>
          <p:cNvGrpSpPr>
            <a:grpSpLocks/>
          </p:cNvGrpSpPr>
          <p:nvPr/>
        </p:nvGrpSpPr>
        <p:grpSpPr bwMode="auto">
          <a:xfrm>
            <a:off x="668862" y="1885663"/>
            <a:ext cx="8440339" cy="2125874"/>
            <a:chOff x="900" y="1909"/>
            <a:chExt cx="2224" cy="1219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F55E4518-4857-A365-F29D-A89DA4356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" y="1909"/>
              <a:ext cx="63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ERC - EHR</a:t>
              </a: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09EAA373-958C-99B8-0634-2D303814EF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552" y="2774"/>
              <a:ext cx="708" cy="0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2F3A693B-793B-301B-679A-471DDE3BA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7" y="2178"/>
              <a:ext cx="0" cy="228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B9706E6D-5AF1-AD6A-93E4-51F9D5D2E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" y="2409"/>
              <a:ext cx="1913" cy="16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40">
            <a:extLst>
              <a:ext uri="{FF2B5EF4-FFF2-40B4-BE49-F238E27FC236}">
                <a16:creationId xmlns:a16="http://schemas.microsoft.com/office/drawing/2014/main" id="{9D06E540-7DC4-26C3-89D8-93FC6772697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32944" y="-824549"/>
            <a:ext cx="2062160" cy="7845237"/>
            <a:chOff x="2399" y="2164"/>
            <a:chExt cx="1271" cy="1482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C671E408-BEA3-9C37-8D0A-811651E38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73" y="1690"/>
              <a:ext cx="324" cy="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US" altLang="en-US" b="1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US" altLang="en-US" b="1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US" altLang="en-US" b="1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ADT / Discharge Data</a:t>
              </a:r>
            </a:p>
          </p:txBody>
        </p:sp>
        <p:sp>
          <p:nvSpPr>
            <p:cNvPr id="17" name="Line 29">
              <a:extLst>
                <a:ext uri="{FF2B5EF4-FFF2-40B4-BE49-F238E27FC236}">
                  <a16:creationId xmlns:a16="http://schemas.microsoft.com/office/drawing/2014/main" id="{7FE85E4E-2114-6DD4-FD9A-67A3F6413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2269"/>
              <a:ext cx="44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A23A77DA-E714-04AC-3CE6-5E133C8C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" y="2265"/>
              <a:ext cx="11" cy="1381"/>
            </a:xfrm>
            <a:custGeom>
              <a:avLst/>
              <a:gdLst>
                <a:gd name="connsiteX0" fmla="*/ 0 w 25960"/>
                <a:gd name="connsiteY0" fmla="*/ 0 h 7389980"/>
                <a:gd name="connsiteX1" fmla="*/ 25960 w 25960"/>
                <a:gd name="connsiteY1" fmla="*/ 7389980 h 7389980"/>
                <a:gd name="connsiteX0" fmla="*/ 0 w 17252"/>
                <a:gd name="connsiteY0" fmla="*/ 0 h 7311603"/>
                <a:gd name="connsiteX1" fmla="*/ 17252 w 17252"/>
                <a:gd name="connsiteY1" fmla="*/ 7311603 h 731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52" h="7311603">
                  <a:moveTo>
                    <a:pt x="0" y="0"/>
                  </a:moveTo>
                  <a:cubicBezTo>
                    <a:pt x="8653" y="2463327"/>
                    <a:pt x="8599" y="4848276"/>
                    <a:pt x="17252" y="731160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E6F1B64-2704-1485-81EB-F6A333E8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2" y="5020301"/>
            <a:ext cx="1309208" cy="814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8C7ED6-4662-6103-CDC2-578580F04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93" y="1031108"/>
            <a:ext cx="1131373" cy="9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842395-DB44-1A12-D5B0-C3C03DBFA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733800"/>
            <a:ext cx="4038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Provider Engagement</a:t>
            </a:r>
          </a:p>
          <a:p>
            <a:endParaRPr lang="en-US" dirty="0"/>
          </a:p>
          <a:p>
            <a:r>
              <a:rPr lang="en-US" dirty="0"/>
              <a:t>Project Marketing</a:t>
            </a:r>
          </a:p>
          <a:p>
            <a:endParaRPr lang="en-US" dirty="0"/>
          </a:p>
          <a:p>
            <a:r>
              <a:rPr lang="en-US" dirty="0"/>
              <a:t>Contracts / Agreements</a:t>
            </a:r>
          </a:p>
          <a:p>
            <a:endParaRPr lang="en-US" dirty="0"/>
          </a:p>
          <a:p>
            <a:r>
              <a:rPr lang="en-US" dirty="0"/>
              <a:t>Project Management</a:t>
            </a:r>
          </a:p>
          <a:p>
            <a:endParaRPr lang="en-US" dirty="0"/>
          </a:p>
          <a:p>
            <a:r>
              <a:rPr lang="en-US" dirty="0"/>
              <a:t>Secure Connections 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DF0DD3-9A26-C235-3419-13C6C679E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3733800"/>
            <a:ext cx="4038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Workflow Development</a:t>
            </a:r>
          </a:p>
          <a:p>
            <a:endParaRPr lang="en-US" dirty="0"/>
          </a:p>
          <a:p>
            <a:r>
              <a:rPr lang="en-US" dirty="0"/>
              <a:t>End to End Testing</a:t>
            </a:r>
          </a:p>
          <a:p>
            <a:endParaRPr lang="en-US" dirty="0"/>
          </a:p>
          <a:p>
            <a:r>
              <a:rPr lang="en-US" dirty="0"/>
              <a:t>End User Training</a:t>
            </a:r>
          </a:p>
          <a:p>
            <a:endParaRPr lang="en-US" dirty="0"/>
          </a:p>
          <a:p>
            <a:r>
              <a:rPr lang="en-US" dirty="0"/>
              <a:t>Go Live Monitoring </a:t>
            </a:r>
          </a:p>
          <a:p>
            <a:endParaRPr lang="en-US" dirty="0"/>
          </a:p>
          <a:p>
            <a:r>
              <a:rPr lang="en-US" dirty="0"/>
              <a:t>Ongoing Management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8A0C56-6797-6E3E-E8C9-6F2B4E9D5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099689"/>
              </p:ext>
            </p:extLst>
          </p:nvPr>
        </p:nvGraphicFramePr>
        <p:xfrm>
          <a:off x="381000" y="1025474"/>
          <a:ext cx="83820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6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Participation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842395-DB44-1A12-D5B0-C3C03DBFA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56" y="3029160"/>
            <a:ext cx="41910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Anaheim Fire and Rescue</a:t>
            </a:r>
          </a:p>
          <a:p>
            <a:r>
              <a:rPr lang="en-US" sz="5600" dirty="0"/>
              <a:t>Brea Fire Department</a:t>
            </a:r>
          </a:p>
          <a:p>
            <a:r>
              <a:rPr lang="en-US" sz="5600" dirty="0"/>
              <a:t>Care / Falck Ambulance</a:t>
            </a:r>
          </a:p>
          <a:p>
            <a:r>
              <a:rPr lang="en-US" sz="5600" dirty="0"/>
              <a:t>Costa Mesa Fire and Rescue</a:t>
            </a:r>
          </a:p>
          <a:p>
            <a:r>
              <a:rPr lang="en-US" sz="5600" dirty="0"/>
              <a:t>Emergency Ambulance Service</a:t>
            </a:r>
          </a:p>
          <a:p>
            <a:r>
              <a:rPr lang="en-US" sz="5600" dirty="0"/>
              <a:t>Huntington Beach Fire Department</a:t>
            </a:r>
          </a:p>
          <a:p>
            <a:r>
              <a:rPr lang="en-US" sz="5600" dirty="0"/>
              <a:t>Fountain Valley Fire Department</a:t>
            </a:r>
          </a:p>
          <a:p>
            <a:r>
              <a:rPr lang="en-US" sz="5600" dirty="0"/>
              <a:t>Fullerton Fire Department</a:t>
            </a:r>
          </a:p>
          <a:p>
            <a:r>
              <a:rPr lang="en-US" sz="5600" dirty="0"/>
              <a:t>Laguna Beach Fire Department</a:t>
            </a:r>
          </a:p>
          <a:p>
            <a:r>
              <a:rPr lang="en-US" sz="5600" dirty="0"/>
              <a:t>Los Angeles County Fire Department</a:t>
            </a:r>
          </a:p>
          <a:p>
            <a:r>
              <a:rPr lang="en-US" sz="5600" dirty="0"/>
              <a:t>Lynch EMS</a:t>
            </a:r>
          </a:p>
          <a:p>
            <a:r>
              <a:rPr lang="en-US" sz="5600" dirty="0"/>
              <a:t>Newport Beach Fire Department</a:t>
            </a:r>
          </a:p>
          <a:p>
            <a:r>
              <a:rPr lang="en-US" sz="5600" dirty="0"/>
              <a:t>Orange City Fire Department</a:t>
            </a:r>
          </a:p>
          <a:p>
            <a:r>
              <a:rPr lang="en-US" sz="5600" dirty="0"/>
              <a:t>Premier Medical Transport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DF0DD3-9A26-C235-3419-13C6C679E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3048000"/>
            <a:ext cx="41148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3400" dirty="0"/>
              <a:t>Children’s Hospital of Orange County</a:t>
            </a:r>
          </a:p>
          <a:p>
            <a:r>
              <a:rPr lang="en-US" sz="3400" dirty="0"/>
              <a:t>Hoag Hospital – Newport Beach</a:t>
            </a:r>
          </a:p>
          <a:p>
            <a:r>
              <a:rPr lang="en-US" sz="3400" dirty="0"/>
              <a:t>Hoag Hospital – Irvine</a:t>
            </a:r>
          </a:p>
          <a:p>
            <a:r>
              <a:rPr lang="en-US" sz="3400" dirty="0"/>
              <a:t>Providence - St. Jude Medical Center</a:t>
            </a:r>
          </a:p>
          <a:p>
            <a:r>
              <a:rPr lang="en-US" sz="3400" dirty="0"/>
              <a:t>Providence - St. Joseph Hospital </a:t>
            </a:r>
          </a:p>
          <a:p>
            <a:r>
              <a:rPr lang="en-US" sz="3400" dirty="0"/>
              <a:t>Providence – Mission Hospital Laguna Beach</a:t>
            </a:r>
          </a:p>
          <a:p>
            <a:r>
              <a:rPr lang="en-US" sz="3400" dirty="0"/>
              <a:t>Providence – Mission Hospital Mission Viejo</a:t>
            </a:r>
          </a:p>
          <a:p>
            <a:r>
              <a:rPr lang="en-US" sz="3400" dirty="0"/>
              <a:t>Kaiser Permanente – Anaheim</a:t>
            </a:r>
          </a:p>
          <a:p>
            <a:r>
              <a:rPr lang="en-US" sz="3400" dirty="0"/>
              <a:t>Kaiser Permanente – Irvine</a:t>
            </a:r>
          </a:p>
          <a:p>
            <a:r>
              <a:rPr lang="en-US" sz="3400" dirty="0"/>
              <a:t>KPC - Anaheim Global Medical Center</a:t>
            </a:r>
          </a:p>
          <a:p>
            <a:r>
              <a:rPr lang="en-US" sz="3400" dirty="0"/>
              <a:t>KPC – Orange County Global Medical Center</a:t>
            </a:r>
          </a:p>
          <a:p>
            <a:r>
              <a:rPr lang="en-US" sz="3400" dirty="0"/>
              <a:t>KPC – South Coast Global Medical Center</a:t>
            </a:r>
          </a:p>
          <a:p>
            <a:r>
              <a:rPr lang="en-US" sz="3400" dirty="0"/>
              <a:t>Prime Health – Huntington Beach Hospital</a:t>
            </a:r>
          </a:p>
          <a:p>
            <a:r>
              <a:rPr lang="en-US" sz="3400" dirty="0"/>
              <a:t>Prime Health – Garden Grove Hospital</a:t>
            </a:r>
          </a:p>
          <a:p>
            <a:r>
              <a:rPr lang="en-US" sz="3400" dirty="0"/>
              <a:t>Prime Health – La Palma Intercommunity Hospital </a:t>
            </a:r>
          </a:p>
          <a:p>
            <a:r>
              <a:rPr lang="en-US" sz="3400" dirty="0"/>
              <a:t>Prime Health – West Anaheim Medical Center</a:t>
            </a:r>
          </a:p>
          <a:p>
            <a:r>
              <a:rPr lang="en-US" sz="3400" dirty="0"/>
              <a:t>Prospect Medical – Foothill Regional Medical Center</a:t>
            </a:r>
          </a:p>
          <a:p>
            <a:r>
              <a:rPr lang="en-US" sz="3400" dirty="0"/>
              <a:t>UCI Health – Fountain Valley</a:t>
            </a:r>
          </a:p>
          <a:p>
            <a:r>
              <a:rPr lang="en-US" sz="3400" dirty="0"/>
              <a:t>UCI Health – Los Alamitos</a:t>
            </a:r>
          </a:p>
          <a:p>
            <a:r>
              <a:rPr lang="en-US" sz="3400" dirty="0"/>
              <a:t>UCI Health – Placentia Linda</a:t>
            </a:r>
          </a:p>
          <a:p>
            <a:r>
              <a:rPr lang="en-US" sz="3400" dirty="0"/>
              <a:t>UCI Medical Center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844D8-289C-9443-AFDC-E160F353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23692"/>
            <a:ext cx="1309208" cy="81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C867E-FBC6-84E9-C2AD-E74B8FFA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013" y="1090598"/>
            <a:ext cx="1131373" cy="956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7525D-3901-9186-4D81-C58148A412A3}"/>
              </a:ext>
            </a:extLst>
          </p:cNvPr>
          <p:cNvSpPr txBox="1"/>
          <p:nvPr/>
        </p:nvSpPr>
        <p:spPr>
          <a:xfrm>
            <a:off x="1489352" y="2005824"/>
            <a:ext cx="92130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B4DA-018D-CDE0-E89D-0EC197BD52B9}"/>
              </a:ext>
            </a:extLst>
          </p:cNvPr>
          <p:cNvSpPr txBox="1"/>
          <p:nvPr/>
        </p:nvSpPr>
        <p:spPr>
          <a:xfrm>
            <a:off x="6298646" y="2005824"/>
            <a:ext cx="89010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5687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844D8-289C-9443-AFDC-E160F353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0"/>
            <a:ext cx="1948473" cy="1212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C867E-FBC6-84E9-C2AD-E74B8FFA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573" y="2865301"/>
            <a:ext cx="1866900" cy="1577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7525D-3901-9186-4D81-C58148A412A3}"/>
              </a:ext>
            </a:extLst>
          </p:cNvPr>
          <p:cNvSpPr txBox="1"/>
          <p:nvPr/>
        </p:nvSpPr>
        <p:spPr>
          <a:xfrm>
            <a:off x="3662973" y="1652976"/>
            <a:ext cx="1600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B9D644-6AF6-EF00-EDF2-1E624170C287}"/>
              </a:ext>
            </a:extLst>
          </p:cNvPr>
          <p:cNvSpPr/>
          <p:nvPr/>
        </p:nvSpPr>
        <p:spPr>
          <a:xfrm>
            <a:off x="3186723" y="2625352"/>
            <a:ext cx="2743200" cy="2253430"/>
          </a:xfrm>
          <a:prstGeom prst="ellipse">
            <a:avLst/>
          </a:prstGeom>
          <a:blipFill>
            <a:blip r:embed="rId4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AC63B-885F-8261-DF2E-C8DD2AE2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1269"/>
            <a:ext cx="8229600" cy="57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ERCs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81C77E-EAAA-7D10-6B80-CB8BECC819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8783161"/>
              </p:ext>
            </p:extLst>
          </p:nvPr>
        </p:nvGraphicFramePr>
        <p:xfrm>
          <a:off x="2020887" y="1219200"/>
          <a:ext cx="495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244725"/>
            <a:ext cx="4041775" cy="457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102225" y="2244725"/>
            <a:ext cx="4041775" cy="457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9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EMS Providers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81C77E-EAAA-7D10-6B80-CB8BECC819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7894964"/>
              </p:ext>
            </p:extLst>
          </p:nvPr>
        </p:nvGraphicFramePr>
        <p:xfrm>
          <a:off x="2020887" y="1219200"/>
          <a:ext cx="495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244725"/>
            <a:ext cx="4041775" cy="457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102225" y="2244725"/>
            <a:ext cx="4041775" cy="457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10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office of the Director Template (blue03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office of the Director Template (2)</Template>
  <TotalTime>233</TotalTime>
  <Words>483</Words>
  <Application>Microsoft Office PowerPoint</Application>
  <PresentationFormat>On-screen Show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Georgia</vt:lpstr>
      <vt:lpstr>Verdana</vt:lpstr>
      <vt:lpstr>Wingdings 2</vt:lpstr>
      <vt:lpstr>PowerPoint office of the Director Template (blue03)</vt:lpstr>
      <vt:lpstr>Orange County EMS Bi-Directional Data Exchange Project Final Report</vt:lpstr>
      <vt:lpstr>Project Scope</vt:lpstr>
      <vt:lpstr>Data Flow</vt:lpstr>
      <vt:lpstr>Timeline</vt:lpstr>
      <vt:lpstr>Provider Participation</vt:lpstr>
      <vt:lpstr>Success Rate</vt:lpstr>
      <vt:lpstr>Progress Chart</vt:lpstr>
      <vt:lpstr>Benefits for ERCs</vt:lpstr>
      <vt:lpstr>Benefits for EMS Providers</vt:lpstr>
      <vt:lpstr>Next Steps / Challenges</vt:lpstr>
      <vt:lpstr>Project Website</vt:lpstr>
      <vt:lpstr>One more thing…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Presentations</dc:title>
  <dc:creator>Mertz, Edward</dc:creator>
  <cp:lastModifiedBy>Repass, Laurent</cp:lastModifiedBy>
  <cp:revision>2</cp:revision>
  <dcterms:created xsi:type="dcterms:W3CDTF">2024-07-22T21:18:11Z</dcterms:created>
  <dcterms:modified xsi:type="dcterms:W3CDTF">2025-01-08T00:51:31Z</dcterms:modified>
</cp:coreProperties>
</file>